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7.xml" ContentType="application/inkml+xml"/>
  <Override PartName="/ppt/notesSlides/notesSlide16.xml" ContentType="application/vnd.openxmlformats-officedocument.presentationml.notesSlide+xml"/>
  <Override PartName="/ppt/ink/ink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9.xml" ContentType="application/inkml+xml"/>
  <Override PartName="/ppt/notesSlides/notesSlide19.xml" ContentType="application/vnd.openxmlformats-officedocument.presentationml.notesSlide+xml"/>
  <Override PartName="/ppt/ink/ink10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831" r:id="rId1"/>
  </p:sldMasterIdLst>
  <p:notesMasterIdLst>
    <p:notesMasterId r:id="rId26"/>
  </p:notesMasterIdLst>
  <p:handoutMasterIdLst>
    <p:handoutMasterId r:id="rId27"/>
  </p:handoutMasterIdLst>
  <p:sldIdLst>
    <p:sldId id="439" r:id="rId2"/>
    <p:sldId id="440" r:id="rId3"/>
    <p:sldId id="517" r:id="rId4"/>
    <p:sldId id="518" r:id="rId5"/>
    <p:sldId id="519" r:id="rId6"/>
    <p:sldId id="520" r:id="rId7"/>
    <p:sldId id="521" r:id="rId8"/>
    <p:sldId id="522" r:id="rId9"/>
    <p:sldId id="524" r:id="rId10"/>
    <p:sldId id="525" r:id="rId11"/>
    <p:sldId id="536" r:id="rId12"/>
    <p:sldId id="537" r:id="rId13"/>
    <p:sldId id="538" r:id="rId14"/>
    <p:sldId id="539" r:id="rId15"/>
    <p:sldId id="542" r:id="rId16"/>
    <p:sldId id="540" r:id="rId17"/>
    <p:sldId id="541" r:id="rId18"/>
    <p:sldId id="543" r:id="rId19"/>
    <p:sldId id="544" r:id="rId20"/>
    <p:sldId id="545" r:id="rId21"/>
    <p:sldId id="523" r:id="rId22"/>
    <p:sldId id="534" r:id="rId23"/>
    <p:sldId id="535" r:id="rId24"/>
    <p:sldId id="476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3" autoAdjust="0"/>
    <p:restoredTop sz="86270" autoAdjust="0"/>
  </p:normalViewPr>
  <p:slideViewPr>
    <p:cSldViewPr>
      <p:cViewPr varScale="1">
        <p:scale>
          <a:sx n="64" d="100"/>
          <a:sy n="64" d="100"/>
        </p:scale>
        <p:origin x="12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A1E54-5B88-4DCC-8136-E426A019C818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3DD3B-01CD-45B6-8030-679E494C59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69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48:14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18939 4850 13 0,'0'0'53'16,"0"0"-40"-16,0 0-13 16,0 0-7-16,0 0-3 0,0 0-30 15</inkml:trace>
  <inkml:trace contextRef="#ctx0" brushRef="#br0" timeOffset="1039.52">18530 6720 542 0,'0'0'40'0,"0"0"-45"16,0 0 5-16,0 0-4 16,-3 125 4-16,15-12 9 15,4 45 32-15,4 34 8 16,3 26-29-16,4 16 11 15,-1 7-31-15,-3 5 0 0,0-15 0 16,-6-31 0-16,0-39-1 16,-4-48 0-16,-2-32 2 15,-1-25-5-15,-4-27 0 16,-3-22-45-16,-3-14-58 16,0-41-182-16,-9-24 21 15</inkml:trace>
  <inkml:trace contextRef="#ctx0" brushRef="#br0" timeOffset="1910.64">18285 6674 283 0,'0'0'34'16,"0"0"-20"-16,0 0-8 15,0 0-5-15,0 0 0 16,77-70-1-16,-17 47 37 15,16-1-18-15,8-1-4 16,8-2 2-16,5-1-11 16,7-5 21-16,15-2 8 15,24-3-5-15,23-5 12 0,25 1-41 16,18 0 13-16,9 2-3 16,8 8-10-16,-2 5 2 15,-8 9-3-15,-16 7 2 16,-27 5-11-16,-23 6 9 15,-29 0-13-15,-23 10 9 16,-20 8-1-16,-20 0 5 16,-12 2 0-16,-13-3 4 15,-9-3-8-15,-5-4 4 16,-5-2 0-16,-2-1-3 16,-4-2 6-16,-3-2-5 15,-4-1 2-15,-1-2 0 0,0 6 19 16,0 10-18-1,-6 13 9-15,-6 17 3 0,-1 19-7 16,1 17 8-16,3 13-5 16,2 14-1-16,4 16 27 15,3 23-26-15,0 25 4 16,7 24 15-16,5 19-19 16,-1 18-2-16,0 5-7 15,1 2 0-15,-1-12-7 16,0-30-15-16,-1-36 5 15,-1-37 12-15,3-37-5 16,-5-29 5-16,-2-22-1 16,-3-18-7-16,-1-12 8 15,-1-8-16-15,-2 0-27 0,-24-1-27 16,-12-16-19-16,-14-5-40 16,-9-5-34-16</inkml:trace>
  <inkml:trace contextRef="#ctx0" brushRef="#br0" timeOffset="2511.8">18965 8966 275 0,'0'0'21'0,"0"0"9"0,0 0-7 15,0 0-21 1,0 0-2-16,0 0 23 0,-30-8 9 16,30 8 28-16,0-2-24 15,0 2-29-15,7 0-7 16,18 0 4-16,20 0-4 15,19 0 21-15,22 0-1 16,20 0-12 0,23-3 4-16,18-10-7 0,19-3 24 15,18 2-21-15,19 3 12 16,11 1-7-16,10-1-13 16,-3-3 0-16,-7-3-1 15,-13 1-22-15,-14 2 9 0,-16 1-7 16,-20 4-1-1,-18 5 1-15,-22 4 5 0,-19 0 13 16,-17 11-18-16,-16 9-51 16,-11 2-17-16,-16 1-53 15,-10-5-32-15</inkml:trace>
  <inkml:trace contextRef="#ctx0" brushRef="#br0" timeOffset="4039.04">18778 9052 374 0,'0'0'39'0,"0"0"-35"16,0 0-4-16,0 0-8 15,0 0 8-15,0 0 49 16,0 0 15-16,34-94-17 16,-5 47-36-16,13-11-2 15,14-13-2-15,15-9-4 16,19-14 2-16,20-15 1 16,17-15 1-16,21-13 21 15,15-13-17-15,10-2-1 0,11-3-9 16,10 5 6-1,0 4-1-15,-3 7-6 0,-7 18 0 16,-22 13-6-16,-18 19 7 16,-22 19-2-16,-20 11 1 15,-17 9-29-15,-15 11 16 16,-10 6-50-16,-12 5-59 16,-18 6-138-16</inkml:trace>
  <inkml:trace contextRef="#ctx0" brushRef="#br0" timeOffset="8956.87">19910 7271 422 0,'0'0'53'15,"0"0"-40"-15,0 0-8 16,0 0 34-16,0 0 9 16,0 0 14-16,0 0-27 15,1-11-31-15,0 0 3 16,-1 0-7-16,2 1 0 0,-2 6 8 15,0 2-2-15,0 2-8 16,-2 0 4-16,-11 4 8 16,-4 14-3-16,-3 8-7 15,1 2 0-15,-2-1 6 16,6-7-6-16,5-5 0 16,5-7 0-16,4-5-3 15,1 1-20-15,0-2-61 16,10-2-28-16,7 0 6 15,1-9-78-15,3-10 1 0</inkml:trace>
  <inkml:trace contextRef="#ctx0" brushRef="#br0" timeOffset="9184.18">19910 7271 660 0</inkml:trace>
  <inkml:trace contextRef="#ctx0" brushRef="#br0" timeOffset="9317.89">19910 7271 660 0,'-103'-18'14'0,"97"18"0"0,6 1-3 0,0 16-11 0,17 15 2 16,14 18 14-16,16 14 31 15,8 8-46-15,10 3 9 16,1 0-7-16,-7-6-3 16,-5-6-2-16,-12-9-20 15,-10-11-24-15,-10-11-18 16,-11-10-140-16,-8-12-235 15</inkml:trace>
  <inkml:trace contextRef="#ctx0" brushRef="#br0" timeOffset="9678.45">20266 7612 613 0,'0'0'5'0,"0"0"-5"16,0 0 4-16,91 91-3 16,-52-56-1-16,1 0 8 15,5 7 16-15,-2 0-24 16,-3 0 0-16,-5-2-7 0,-10-5 7 15,-7-7-6-15,-13-6-13 16,-5-2 13-16,-3-3 6 16,-22 0 0-16,-6-3 1 15,-8-2 16-15,-2-8-17 16,-3-4-1-16,4 0-2 16,6-20-17-16,4-8-71 15,11-4-52-15,7-2-165 16</inkml:trace>
  <inkml:trace contextRef="#ctx0" brushRef="#br0" timeOffset="20378.77">5356 8730 636 0,'0'0'2'0,"0"0"15"0,0 0-3 15,0 0-13-15,0 0-1 16,0 0 1-16,0 0 7 16,79-39 43-16,-5 26-42 15,15 3 1-15,18 3 4 16,5 7-13-16,5 0 7 16,3 0-5-16,1 6-2 15,-6 4 15-15,-9 0-16 16,-14-4 0-16,-14 0-1 15,-20-3 2-15,-14-2-1 0,-16-1 0 16,-12 0 0 0,-8 0-5-16,-2 0-27 0,-6 0-65 15,0 0-178-15</inkml:trace>
  <inkml:trace contextRef="#ctx0" brushRef="#br0" timeOffset="70588.02">15165 14691 435 0,'0'0'125'0,"0"0"-67"0,0 0-6 16,0 0 35-16,0 0-30 16,0 0-8-16,0 0 1 15,0 0-23-15,-65-16-5 16,52 16-11-16,1 10-9 15,-1 8 25-15,2 12-26 16,6 10 1-16,-1 6-1 16,6 4 0-16,0-5-1 15,7-7 0-15,10-2 0 0,5-6-3 16,5-9 3 0,1-6-15-16,2-13-6 0,3-2-1 15,-5-11-4 1,-2-15-13-16,-5-5 11 0,-8-6 23 15,-5-2-10-15,-8-1 12 16,0 1 3-16,-25-3 1 16,-5-2 1-16,-11 4-2 15,-2 1 2-15,-3 1-7 16,7 6 4-16,7 6-12 16,7 6-1-16,7 9 13 15,8 7-15-15,2 4-22 16,8 0-17-16,0 15-38 15,0 9-118-15,0 2-158 0</inkml:trace>
  <inkml:trace contextRef="#ctx0" brushRef="#br0" timeOffset="70806.87">14889 14784 611 0,'0'0'59'0,"0"0"-5"16,0 0-16-16,0 0 8 16,0 0-20-16,0 0-18 15,88 7 20-15,-31-7-20 16,6 0-8-16,0-7-1 0,-1-4-24 16,1-1-7-1,-8 4-56-15,-5 2-153 0</inkml:trace>
  <inkml:trace contextRef="#ctx0" brushRef="#br0" timeOffset="71050.53">15660 14755 671 0,'0'0'62'0,"0"0"-62"16,0 0 7-16,0 0 7 0,0 0-14 15,0 0 3-15,84-2-3 16,-48 2-1-16,-1 2-40 16,-4-2-63-16,-4 5-118 15,-9 2-166-15</inkml:trace>
  <inkml:trace contextRef="#ctx0" brushRef="#br0" timeOffset="71237.97">15692 14939 678 0,'0'0'37'0,"0"0"-34"16,0 0 4-16,0 0 4 15,0 0-11-15,90 4-11 16,-40-18-72-16,0 1-100 16</inkml:trace>
  <inkml:trace contextRef="#ctx0" brushRef="#br0" timeOffset="72008.94">16346 14785 388 0,'0'0'18'0,"0"0"-14"0,0 0 22 15,0 0 57-15,0 0-37 16,0 0-38-16,-6-42 2 15,-3 34-8-15,1 3 35 16,-5 2 10-16,0 3-4 16,-2 0-21-16,2 0-16 15,-1 0 19-15,5 0-17 16,4 0-5-16,2 0 16 16,3 0-8-16,0 0-1 15,0 0-5-15,0 0-4 16,0 0 3-16,0 0-4 15,0 0 0-15,0 0 3 16,0 0-3-16,0 0 0 16,0 0 0-16,0 0 2 0,0 0 4 15,0 0-6 1,0 0 1-16,0 0 3 0,0 0-4 16,0 0-2-16,0 0-1 15,0 0 3-15,0 0 0 16,0 0 0-16,0 0 2 15,0 0-2-15,0 0 0 16,0 0-1-16,0 0 0 16,0 0 0-16,0 0 0 15,0 0 1-15,0 0 0 16,0 0-1-16,0 0 1 16,0 13 0-16,0 17 8 0,0 12 9 15,4 13 5 1,0 3-5-16,2-4-16 0,2-5 15 15,1-9-16-15,-2-13 0 16,1-9-4-16,-2-10-27 16,-3-6-10-16,-2-2-30 15,-1 0-77-15,0 0-134 16</inkml:trace>
  <inkml:trace contextRef="#ctx0" brushRef="#br0" timeOffset="72604.64">16088 14901 433 0,'0'0'95'15,"0"0"-42"-15,0 0 26 0,0 0-40 16,0 0-39-16,0 0-3 16,93-1-8-16,-49-3-11 15,4-4-38-15,0 4-40 16,-3-1-14-16,-5 1-17 15,-8-1 11-15,-5 0 79 16,-7 0 8-16,-10 4 10 16,-5-1 8-16,-5 2 15 15,0 0 48-15,-3 0 104 16,-9 0-10-16,-3 0-52 0,-2 0-41 16,1 5 21-16,0 3 9 15,3 1-43-15,-1 3 22 16,3 3-44-16,6 1 1 15,-2 4 3-15,5 0-2 16,2 0-9-16,0-1-7 16,6-2 0-16,7-7-7 15,5-4-8-15,2-6-19 16,4 0-6-16,-1-8-33 16,-2-10 12-16,-3-4-26 15,-7 0 12-15,-4 2 5 16,-2 2 33-16,-5 1 37 15,0 2 11-15,0 4 19 0,0 3 16 16,0 2 19-16,0 6-16 16,-2 0 56-16,2 0-47 15,0 8-13-15,0 12-15 16,0 8-11-16,0 8 3 16,0-3-22-16,8-1 4 15,8-7-4-15,4-6 0 16,5-7-10-16,3-10-21 15,1-2-25-15,0-11-91 16,-2-10-56-16,-4-4-154 16</inkml:trace>
  <inkml:trace contextRef="#ctx0" brushRef="#br0" timeOffset="73004.27">16764 14819 387 0,'0'0'39'0,"0"0"34"0,0 0 28 15,0 0-20-15,0 0-46 16,-10 95-17-16,10-58 6 16,0-6-22-16,2-5 10 15,5-6 9-15,-4-7-10 16,-1-5 5-16,-1-8-10 16,0 0-5-16,-1 0 14 15,1 0-15-15,4-8-3 16,0-12-8-16,7-5-21 15,-2-5 32-15,4 0-3 16,-4 2-22-16,-1 2 24 16,3 4-12-16,-3 4 9 0,-3 8 4 15,2 5 0-15,-2 5-4 16,0 0 3-16,2 12 1 16,3 16 23-16,-1 12-15 15,-2 5 11-15,-1 1-3 16,-1-3-13-16,-2-7 5 15,0-5-8-15,2-9-11 16,-2-9 6-16,2-6-52 16,-1-7-46-16,-3 0-102 15,-2-5-169-15</inkml:trace>
  <inkml:trace contextRef="#ctx0" brushRef="#br0" timeOffset="73191.99">16960 14608 606 0,'0'0'19'0,"0"0"-3"16,0 0-9-16,0 0 12 15,95-2 2-15,-56 2-21 16,-4 0-56-16,-4 0-200 15</inkml:trace>
  <inkml:trace contextRef="#ctx0" brushRef="#br0" timeOffset="73520.97">17303 14677 358 0,'0'0'154'0,"0"0"-152"16,0 0-1-16,0 0 18 16,0 0-1-16,0 0-9 15,38-68-9-15,-28 43-14 0,-4 2 12 16,-1 2-11 0,-1 5 13-16,-3 6 33 0,-1 5-12 15,0 5 25-15,0 0-4 16,0 0 16-16,0 0 13 15,0 13-47-15,4 16-17 16,-1 11 15-16,1 5-21 16,-1-1-1-16,3-5 0 15,2-5-22-15,3-4-19 16,6-2-135-16,9-5-328 16</inkml:trace>
  <inkml:trace contextRef="#ctx0" brushRef="#br0" timeOffset="73887.52">17782 14283 689 0,'0'0'25'0,"0"0"-23"16,0 0 7-16,0 0 55 15,-84 117 2-15,71-47-46 16,6 17 5-16,3 11 14 0,4 10-19 16,0-4 10-16,3-3-4 15,7-13-17-15,7-11 5 16,0-15-14-16,7-14-9 15,3-16-8-15,3-14-32 16,2-9-8-16,1-6-14 16,0-3-17-16,-5 0-32 15,-6-16-100-15,-4-8-128 16</inkml:trace>
  <inkml:trace contextRef="#ctx0" brushRef="#br0" timeOffset="74479.64">18242 14345 512 0,'0'0'48'15,"0"0"-43"-15,0 0 47 16,0 0 32-16,-87 5-35 16,71 2 4-16,4 2-44 15,-2 5 5-15,5 6 3 16,0 0-3-16,0 7 0 16,7-2-14-16,2-3 1 0,0-4-4 15,2-6-7 1,11-4-10-16,1-6-6 0,2-2-15 15,2 0 13-15,-2-12-22 16,-1-4-26-16,-6-4 46 16,-2-2 4-16,-4 4 20 15,-2 0-1-15,-1 5 13 16,0 2-6-16,0 4 22 16,0 4 0-16,0 3 11 15,0 0-31-15,0 0 8 16,2 0 18-16,4 14-15 15,2 8-3-15,0 10 1 16,4 5-10-16,-2 3 24 0,-1-1-21 16,0-3-2-16,-5-5 16 15,-3-5-13-15,-1-6-4 16,0-8 6-16,0-4-5 16,-11-1 23-16,-6-5-18 15,-4-2-5-15,-2 0-4 16,3 0-21-16,4-9 11 15,6-11-39-15,8-6-46 16,2-2-88-16,2-3-156 16</inkml:trace>
  <inkml:trace contextRef="#ctx0" brushRef="#br0" timeOffset="74752.34">18425 14352 473 0,'0'0'97'16,"0"0"-31"-16,0 0 22 16,0 0-39-16,0 0-24 15,0 0-7-15,31 46-17 16,-19-24 0-16,2 4-1 15,-3-4 1-15,2-1-1 16,-2-4 0-16,0-3-33 16,1-5-19-16,-2-6-65 0,-2-3-38 15,1 0-84-15</inkml:trace>
  <inkml:trace contextRef="#ctx0" brushRef="#br0" timeOffset="74954.47">18609 14387 31 0,'0'0'280'16,"0"0"-142"-16,0 0 3 16,0 0-44-16,0 0-34 15,-12 79-44-15,1-48 7 16,2 2-4-16,-1-2-20 0,1-3 1 16,2-1 3-16,1-3-6 15,3-4-1-15,-1-5-18 16,-1-3-40-16,0-4-59 15,0-2-209-15</inkml:trace>
  <inkml:trace contextRef="#ctx0" brushRef="#br0" timeOffset="75221">18001 14943 639 0,'0'0'109'0,"80"11"-109"16,-9-11 0-16,14 0 21 16,9-3 13-16,3-6-16 15,-6 3-17-15,-15 4-1 16,-14 2-2-16,-15 0-39 15,-14 0-13-15,-16 2-71 16,-9 5-141-16</inkml:trace>
  <inkml:trace contextRef="#ctx0" brushRef="#br0" timeOffset="75921.83">18211 15336 200 0,'0'0'62'0,"0"0"-25"16,0 0 29-16,0 0 41 15,0 0-53-15,0 0 2 16,-11-43-16-16,0 39-28 16,-3 3 24-16,-2 1-14 15,-3 0 22-15,2 14-42 16,1 7 5-16,2 0 24 15,4 4-24-15,2-2 3 16,7-3-5-16,1-4-2 16,0-6-1-16,12-4-2 15,10-6-10-15,0 0 8 0,4-1-58 16,-2-16-11 0,-6-1-8-16,-5-2-59 0,-7 1-36 15,-6 2 47-15,0 3 120 16,0 5 7-16,-5-1 98 15,0 3 5-15,3 4 3 16,-2 2-42-16,4 1-17 16,0 0-5-16,0 1-13 15,5 12 13-15,6 6-34 16,4 6 3-16,-3 7-2 16,0 2-8-16,-2 0 20 15,-4-2-3-15,-4-3-3 16,-2-4 29-16,0-4-25 15,0-3-4-15,-5-6-2 0,-9-3 2 16,-2-4 1-16,-3-4-16 16,0-1 0-16,2 0-12 15,4-6-4-15,5-11 0 16,7-7-11-16,1-4-34 16,9-4-49-16,17-2-92 15,5 0-89-15</inkml:trace>
  <inkml:trace contextRef="#ctx0" brushRef="#br0" timeOffset="76123.69">18545 15205 447 0,'0'0'176'0,"0"0"-98"16,0 0-52-16,-30 84 19 15,16-55 9-15,2-4-38 16,1-3-7-16,1-3-8 15,2-4 0-15,6-5-1 16,-1-1-11-16,0-7-33 16,0-2-23-16,2 0-176 15,1-8-244-15</inkml:trace>
  <inkml:trace contextRef="#ctx0" brushRef="#br0" timeOffset="76307.22">18446 15252 509 0,'0'0'113'0,"0"0"-107"16,16 78 28-16,5-47 11 0,2 2-5 15,8-4-22 1,2-4-16-16,4-3-2 0,5-9-18 16,1-6-82-16,-1-4-129 15,-2-3-190-15</inkml:trace>
  <inkml:trace contextRef="#ctx0" brushRef="#br0" timeOffset="76671.14">19199 14112 635 0,'0'0'61'16,"0"0"-61"-16,0 0 5 16,0 0-2-16,59 123 2 15,-14-43 31-15,6 15-8 16,4 17-13-16,-6 11 1 15,-10 10-16-15,-15 3 5 16,-19 4 14-16,-5-4-17 0,-17-6 2 16,-20-12-2-1,-5-19-1-15,-5-21-1 0,0-18-3 16,2-21-18-16,-1-19-11 16,4-16-60-16,-8-4-95 15,3-11-251-15</inkml:trace>
  <inkml:trace contextRef="#ctx0" brushRef="#br0" timeOffset="77491.03">20043 14268 390 0,'0'0'46'0,"0"0"-10"16,0 0-21-16,0 0 45 15,0 0 15-15,0 0 4 0,-74-36-43 16,50 42-15 0,1 11 6-16,2 4-2 0,3 1 2 15,7 1-12-15,8-1-10 16,3-4 20-16,0-4-25 15,4-2-1-15,15-5 0 16,1-3-11-16,6-4-3 16,0 0-20-16,-4-11-12 15,-3-4 33-15,-6 0-20 16,-4-1 13-16,-4 3 11 16,-5 3 5-16,0 2 5 15,0 3 8-15,0 5-6 16,0-2 26-16,0 2-20 15,0 0-2-15,0 0 16 16,3 18-2-16,5 12-1 16,6 10-9-16,0 9-4 15,0 5 30-15,0 0-32 0,-2-1 5 16,-5-3 14-16,-2-10 4 16,-5-4-5-16,0-8-13 15,-3-8-6-15,-11-5 9 16,1-10-12-16,-4-5-12 15,6-2-13-15,0-24-22 16,9-11-18-16,2-8-51 16,5-4-85-16,11-1-189 15</inkml:trace>
  <inkml:trace contextRef="#ctx0" brushRef="#br0" timeOffset="77661.74">20234 14308 508 0,'0'0'65'0,"0"0"-16"16,0 0 17-16,0 0-21 16,0 0 6-16,92 86-42 15,-70-65-7-15,1-6-2 16,-2-5-37-16,-1-6-43 16,-2-4-135-16,-6 0-188 15</inkml:trace>
  <inkml:trace contextRef="#ctx0" brushRef="#br0" timeOffset="77871.56">20485 14255 525 0,'0'0'124'0,"-34"73"-84"16,15-21-8-16,2 6 52 15,5-2-42-15,2-2 3 16,4-6-13-16,3-8-25 15,3-11-5-15,0-9-2 16,0-8-36-16,11-10 3 16,3-2-64-16,8-1-122 15,3-19-265-15</inkml:trace>
  <inkml:trace contextRef="#ctx0" brushRef="#br0" timeOffset="78028.97">20736 14275 359 0,'0'0'83'0,"0"0"-43"15,0 0-36-15,0 0-4 16,0 0-14-16,0 0-159 16</inkml:trace>
  <inkml:trace contextRef="#ctx0" brushRef="#br0" timeOffset="78163.89">20744 14517 585 0,'0'0'70'0,"0"0"-62"0,0 0 14 15,0 0 7-15,0 0-29 16,0 0-19-16,0 35-107 16,-8-23-346-16</inkml:trace>
  <inkml:trace contextRef="#ctx0" brushRef="#br0" timeOffset="78821.3">21157 13965 506 0,'0'0'73'0,"0"0"-43"15,0 0-23-15,0 0 57 16,-49-87-32-16,49 70 1 16,8 3-2-16,10 3-20 15,4 4-4-15,6 5-7 16,2 2 3-16,-2 2 16 15,1 16-16-15,-4 8-3 16,-4 6 8-16,-3 9-6 16,-8 5 8-16,-4 4-10 15,-6 0 3-15,0-3 6 16,-7-4-9-16,-11-9 0 16,3-7 1-16,-6-4 0 0,4-9-1 15,3-5 0 1,4-7 0-16,5-2 0 0,5 0 0 15,-2-4-9-15,2-14-1 16,0-6-15-16,0 0 11 16,8 1-19-16,8 7-25 15,1 3 17-15,-3 3-15 16,4 6-13-16,3 0 36 16,2 3 16-16,1 1 10 15,0 0-27-15,0 0-88 16,-3 0-85-16</inkml:trace>
  <inkml:trace contextRef="#ctx0" brushRef="#br0" timeOffset="79539.21">21487 14042 305 0,'0'0'144'0,"0"0"-57"15,0 0-23-15,0 0 18 16,0 0-41-16,0 0-28 16,27-24 4-16,0 11-17 15,1-2 0-15,-2 0-3 16,-4 2 3-16,-9 2-18 16,-2 4-2-16,-7 0 4 15,-4 2 9-15,0-1-19 16,-4 1 26-16,-8 2 24 15,3 0-2-15,2 3 5 16,1 0-5-16,3 0 6 16,0 8 21-16,0 13-36 0,3 10-6 15,0 9-2-15,0 5-3 16,3 3 5-16,9 0 8 16,-4-4-10-16,1-5 8 15,-3-5-12-15,-2-2-1 16,-4-9 0-16,0-3 4 15,0-7-8-15,0-6-13 16,0-7-18-16,0 0-2 16,-7 0-55-16,-8-10-24 15,-5-7-63-15,-3-3 10 16,-1 0 92-16,2 0 77 16,2 5 31-16,7 0 31 0,4 5 21 15,9 0-16 1,0-3-23-16,17 0-26 0,13-1 4 15,8 2-3-15,9 0-8 16,-1 2 0-16,0 4-11 16,-8 6-18-16,-8 0-10 15,-9 0-35-15,-9 8 4 16,-11 5-33-16,-1 2-36 16,-25 2 18-16</inkml:trace>
  <inkml:trace contextRef="#ctx0" brushRef="#br0" timeOffset="79741.75">21025 14437 528 0,'0'0'116'16,"80"0"-115"-16,-8 0 4 15,16-12 54-15,11-6-16 16,5 1-19-16,-1 0-24 15,-12 6 0-15,-13 4-7 16,-22 7-76-16,-21 0-78 16,-19 11 34-16,-16 10-142 15</inkml:trace>
  <inkml:trace contextRef="#ctx0" brushRef="#br0" timeOffset="80155.34">21211 14688 555 0,'0'0'33'0,"0"0"-32"15,0 0 23-15,0 0 16 16,0 0 9-16,0 0-33 16,63-62-11-16,-24 58 10 15,-2 4-15-15,-7 0 7 16,-5 8-2-16,-4 13-3 15,-7 8 24-15,-4 6-20 16,-6 5 2-16,-3 3 13 16,-1 1-20-16,0-3 3 0,0-5-3 15,-12-4 2 1,-2-11-4-16,-2-3 4 0,2-10-3 16,1-5 0-16,2-3 0 15,0 0-4-15,2-5-8 16,2-13-1-16,1-6 10 15,2-2-21-15,4-1 5 16,0-2 12-16,0 4-19 16,10 1-6-16,6 8-22 15,3 2-3-15,3 2 20 0,3 6-39 16,-1-2-27 0,1 1-76-16</inkml:trace>
  <inkml:trace contextRef="#ctx0" brushRef="#br0" timeOffset="80355.92">21579 14721 256 0,'0'0'173'0,"0"0"-82"16,0 0-10-16,0 0-4 15,0 0-17-15,0 0-34 16,61 98-13-16,-43-68 3 16,4-3-14-16,-1-6-2 15,-1-6 0-15,-5-5-8 16,2-8-3-16,-3-2-23 0,2-3-28 15,1-18-37 1,-3-7-75-16,0 3-45 0,-2 0 51 16</inkml:trace>
  <inkml:trace contextRef="#ctx0" brushRef="#br0" timeOffset="80493.28">21849 14788 111 0,'0'0'229'0,"0"0"-16"16,0 0-106-16,-51 82-29 15,30-31-35-15,-1 6 6 16,0 1-29-16,0-1-14 15,7-2 7-15,-1-6-13 16,4-7-30-16,-2-9-26 16,0-6-100-16,-8-4-242 15</inkml:trace>
  <inkml:trace contextRef="#ctx0" brushRef="#br0" timeOffset="81740.94">20461 15821 255 0,'0'0'298'0,"0"0"-235"0,0 0-48 16,0 0 28-16,-76 10 29 16,63 3-34-16,3 5-22 15,1 1-2-15,4 4-8 16,5 1 5-16,0 0-11 16,0-3 0-16,3-2-2 15,8-6 2-15,3-5 0 16,2-5-21-16,-2-3-22 0,1 0 18 15,-3-11-20-15,-3-9-28 16,-3-2 0 0,-6 3 19-16,0-1 41 0,0 4 3 15,-4 1 10-15,-2 3 0 16,-1 5 13-16,2 3-6 16,2 4 30-16,0 0-8 15,3 3 16-15,0 14 14 16,0 7-17-16,1 8-25 15,11 7-17-15,5 2 0 16,-3 1 33-16,5 2-22 16,-6-1 9-16,-6 0-3 15,-2-7 5-15,-5-4-6 16,0-7-3-16,0-6-10 16,-14-7 16-16,0-6-19 0,-3-4-5 15,1-2 1-15,0-10-6 16,0-15-9-16,6-4-13 15,8-7-23-15,2 0-2 16,6-1-70-16,18 2-56 16,4 0-187-16</inkml:trace>
  <inkml:trace contextRef="#ctx0" brushRef="#br0" timeOffset="81944.67">20766 15813 460 0,'0'0'178'16,"0"0"-123"-16,0 0-12 0,0 0 13 16,-33 97-21-16,22-66-17 15,0-2-18-15,4-4 3 16,-2-1-6-16,3-9 2 16,-1-1-24-16,3-7-14 15,-3-4-29-15,-1-3-81 16,2 0-127-16,0-11-10 15</inkml:trace>
  <inkml:trace contextRef="#ctx0" brushRef="#br0" timeOffset="82109.14">20647 15930 379 0,'0'0'96'16,"0"0"-58"-16,0 0 52 0,0 0 0 15,0 0-39-15,0 0-32 16,76 70-18-16,-51-55 6 15,2-4-7-15,2-4-18 16,3-6-27-16,-2-1-74 16,-4 0-200-16</inkml:trace>
  <inkml:trace contextRef="#ctx0" brushRef="#br0" timeOffset="82258.33">21124 15954 163 0,'0'0'323'16,"0"0"-313"-16,0 0-10 0,0 0 4 16,0 0-4-16,78 2-8 15,-74 10-106-15,-4 3-226 16</inkml:trace>
  <inkml:trace contextRef="#ctx0" brushRef="#br0" timeOffset="82404.96">21101 16081 499 0,'0'0'149'0,"0"0"-149"16,0 0-11-16,0 0 11 15,0 0-8-15,0 0-6 16,95-20-47-16,-47 3-155 16</inkml:trace>
  <inkml:trace contextRef="#ctx0" brushRef="#br0" timeOffset="83371.35">21688 15705 394 0,'0'0'36'0,"0"0"2"16,0 0-26-16,-17-75 37 15,26 64-6-15,8 3 20 0,9 4-20 16,0 4-11-16,4 0-28 16,0 5 29-16,-5 13-31 15,-3 7 10-15,-6 7 2 16,-3 0 5-16,-3 4-13 16,-8-3-6-16,-2 0 0 15,0-3 6-15,-3-3-6 16,-14-5 0-16,1-4 3 15,-3-6-3-15,-3-4-3 16,5-5-5-16,1-3 8 16,2 0-6-16,5-5 6 15,5-11-5-15,4 0 3 16,0-4-6-16,3-1 0 16,14 1-6-16,4-2-1 15,3 5 8-15,1 3-19 0,-3 5-18 16,1 4-4-16,-5 2-7 15,-2 3-5-15,-1 0 7 16,-5 0 29-16,-2 0 14 16,-3 0 10-16,-2 0 0 15,0 0 3-15,-2 0 10 16,-1 0 3-16,0 0 8 16,3 0-5-16,-1 0 11 15,3-1-26-15,2-5 2 16,0-2 20-16,3-3-18 15,0-4-2-15,2-2-6 0,2-1 1 16,2-4 13-16,1 0-14 16,2 2 0-16,-2 2 6 15,-5 5-6-15,-4 4 0 16,-4 3 7-16,-4 5-1 16,0 1 36-16,0 0-9 15,-8 0 30-15,-3 4-15 16,-4 11-22-16,3 7 12 15,0 6-13-15,7 7 9 16,4 6 3-16,1 1-34 16,0 0-2-16,10 1 7 15,0-5-8-15,1-3 0 16,1-5 0-16,-3-6 0 16,-3-4-1-16,-1-5 1 0,-4-5-11 15,-1-6-2-15,0-2-7 16,0-2 2-16,-6 0-7 15,-7 0-14-15,-5-6 28 16,1-5-25-16,-3-6 33 16,5 1 1-16,3 0-2 15,5-3 2-15,6 4 2 16,1-1 0-16,3 2-8 16,20-1 8-16,9 2-4 15,6 1 1-15,2 2 5 16,1 4-3-16,-6 4 1 15,-7 2-23-15,-9 0 9 0,-9 0-75 16,-10 10-7-16,-4 5-13 16,-22 2-96-16</inkml:trace>
  <inkml:trace contextRef="#ctx0" brushRef="#br0" timeOffset="83570.81">21646 16115 254 0,'0'0'242'0,"0"0"-148"16,0 0-52-16,0 0-14 16,125 8-19-16,-50-9 22 15,8-9-10-15,6-3-19 16,-3 5 6-16,-8 1-8 16,-16 5-47-16,-17 2-81 15,-18 0 68-15,-20 9-68 0,-7 7-222 16</inkml:trace>
  <inkml:trace contextRef="#ctx0" brushRef="#br0" timeOffset="83992.03">21719 16365 494 0,'0'0'115'16,"0"0"-115"-16,0 0-26 0,73-12 23 16,-35 7 3-16,1 5 2 15,-4 0 2-15,-2 20-4 16,-10 14 0-16,-4 5 15 16,-9 7 11-16,-9 4 4 15,-1 4 3-15,-6-2-8 16,-11-2 20-16,-1-7-30 15,-3-7-6-15,0-10 9 16,3-6-16-16,1-11 10 16,3-4-12-16,3-5-5 15,4 0 2-15,-2 0-10 16,6-14 13-16,3-4-6 16,0-3 4-16,1-3-5 0,14-5-10 15,5 4-8 1,0 0 17-16,4 4-37 0,0 4 6 15,0 5 20-15,3 2-35 16,1 1-16-16,3 3 0 16,0 2-42-16,0-2-31 15</inkml:trace>
  <inkml:trace contextRef="#ctx0" brushRef="#br0" timeOffset="84194.14">22253 16532 521 0,'0'0'121'0,"0"0"-97"0,-37 85 27 16,24-48-5-16,0 2-23 15,0-6-1-15,4-7-16 16,-1-5-6-16,0-6 0 16,1-5-13-16,-4-8-17 15,2-2-8-15,0-5-77 16,2-17-58-16,6-4-153 15</inkml:trace>
  <inkml:trace contextRef="#ctx0" brushRef="#br0" timeOffset="84352.08">22123 16607 236 0,'0'0'250'0,"0"0"-144"0,0 0-97 16,87 69-7-16,-57-39 4 15,-2-2-6-15,1 1 0 16,-6-2 1-16,-4-4-1 15,-7-8-9-15,-5-6-6 16,-7-4-27-16,0-4-140 16</inkml:trace>
  <inkml:trace contextRef="#ctx0" brushRef="#br0" timeOffset="86422.97">10907 16656 100 0,'0'0'128'0,"0"0"18"0,0 0-91 16,-89 0-19-16,64 0 12 16,-2 0-26-16,-1 0-17 15,3 0 0-15,1 0 11 16,3 0 6-16,9 0 15 16,6 0-11-16,6 0 15 15,0 0-3-15,0 0-21 0,0 0 12 16,0 0-21-1,7 0-4-15,11 0-3 0,7 0 0 16,5 0-1 0,3 5 20-16,-1 3-20 15,1 0 0-15,-2 0 0 0,-1-2-9 16,-4-4-32-16,-4-2-75 16,-5 0-63-16,-9 0-77 15</inkml:trace>
  <inkml:trace contextRef="#ctx0" brushRef="#br0" timeOffset="86671.05">10907 16656 232 0,'12'-37'95'0,"-12"34"-53"15,0 0-3-15,2-1 2 16,12 1-16-16,8 0-6 16,7 3-6-16,1 0 32 15,-2 1-30-15,-4 14 4 0,-3 2-5 16,-8 2-6-16,-5 5 9 15,-8 3 4-15,0 7 0 16,-18-1 22-16,-5-1-34 16,-2-5-2-16,1-7 0 15,2-7-7-15,7-10-13 16,8-3-34-16,7 0-51 16,0-14-31-16,16-2-177 15</inkml:trace>
  <inkml:trace contextRef="#ctx0" brushRef="#br0" timeOffset="87121.83">11463 16565 363 0,'0'0'143'0,"0"0"-38"0,0 0-10 15,0 0-36-15,0 0 6 16,-15 84-43-16,13-42-8 15,-1 0 29-15,3 0-42 16,0-1 10-16,0-5 4 16,5 2-1-16,3-8-1 15,9-2-13-15,-4-3 8 16,3-5-1-16,5-7-7 16,1-4-14-16,3-8-4 15,2-1-17-15,0 0 1 16,-3-12 1-16,-3-5-19 15,-10-3 21-15,-5 2-70 0,-6 3-33 16,0 1-26-16,-15 3 2 16,-8 4 29-16</inkml:trace>
  <inkml:trace contextRef="#ctx0" brushRef="#br0" timeOffset="87264.61">11553 16894 49 0,'0'0'304'16,"0"0"-199"-16,0 0-14 15,0 0-17-15,0 0-19 16,0 0-37-16,-14-16-18 15,38 8-7-15,5-4-13 16,0 6 14-16,-1-4-22 16,-1 2-10-16,-1 1-27 15,-2 0-2-15,-8-1-62 16,-4 1-194-16</inkml:trace>
  <inkml:trace contextRef="#ctx0" brushRef="#br0" timeOffset="87458.76">11484 16573 427 0,'0'0'64'0,"0"0"-55"15,0 0-2-15,92-36-7 16,-46 30 12-16,3 4-12 0,-5 2-54 15,-3 0-148 1</inkml:trace>
  <inkml:trace contextRef="#ctx0" brushRef="#br0" timeOffset="88170.95">11773 16752 456 0,'0'0'125'16,"0"0"-61"-16,0 0 6 16,0 0 3-16,-19 85-23 0,19-57-25 15,0-1-4-15,1-4-11 16,9-2-5-16,2-6 6 15,0-4-11-15,3-6-5 16,0-5-8-16,1 0-14 16,4 0 10-16,-6-13-30 15,2-4 17-15,-6-1 21 16,-4-2-12-16,-3-1 16 16,0 5-6-16,-3-2 11 15,0 6 2-15,0 4-2 16,0 6 0-16,0 0 15 15,0 2-7-15,0 0 13 0,0 0 4 16,0 0 6-16,0 8 10 16,6 9-29-16,0 5-1 15,1 1-4-15,4-5-6 16,3-4-2-16,4-6 0 16,1-4-30-16,3-4 10 15,3 0-40-15,0-5-12 16,0-9-21-16,-3-4-10 15,-2-1-9-15,-6 3 13 16,-8 1 57-16,-3 5 42 16,-3 5 2-16,0-1 36 15,-9 2 89-15,-4 0 14 16,-5 4-34-16,-1 0-31 16,1 0-25-16,2 0 3 15,4 0-32-15,2 4 7 0,8 2 9 16,1 4-26-16,1 4 2 15,0 6-13-15,10-1 4 16,5-2-10-16,2-5 6 16,3-5-15-16,1-7-2 15,4 0-31-15,-1-8-4 16,1-19-23-16,-3-3-59 16,-1-10-80-16,-3 0-91 15</inkml:trace>
  <inkml:trace contextRef="#ctx0" brushRef="#br0" timeOffset="88405.07">12255 16430 255 0,'0'0'166'0,"0"0"-32"15,0 0 0-15,0 0-36 16,0 0-43-16,-15 102-27 16,15-48-21-16,4 3 13 15,8-2 16-15,-1-2-21 16,3-4-6-16,-1-5-9 15,1-7 2-15,0-6-5 16,2-9-4-16,1-5-27 16,0-9-13-16,1-8-43 15,-1 0-111-15,-4-12-128 16,-5-6 82-16</inkml:trace>
  <inkml:trace contextRef="#ctx0" brushRef="#br0" timeOffset="88542.06">12415 16823 74 0,'0'0'254'0,"0"0"-136"15,0 0-17-15,0 0-12 16,0 0-4-16,0 0-17 16,-11 13-36-16,11 6-20 15,0 1-12-15,3-1 3 16,3-5-6-16,0-4-12 16,2-6-53-16,-1-4-40 15,1 0-164-15</inkml:trace>
  <inkml:trace contextRef="#ctx0" brushRef="#br0" timeOffset="88672.32">12400 16675 315 0,'0'0'56'0,"0"0"-56"16,0 0-20-16,0 0-170 15</inkml:trace>
  <inkml:trace contextRef="#ctx0" brushRef="#br0" timeOffset="88958.08">12595 16740 346 0,'0'0'193'0,"0"0"-139"0,0 0-22 16,0 0 59-16,-80 21-34 15,71-12-14-15,3 4 7 16,1 2-42-16,4 3 11 16,1-2-14-16,0-3-1 15,7-1-1-15,7-4-3 16,2-5-13-16,7-3 12 16,-4 0-46-16,3-16-11 15,-3-8-10-15,-3-6-80 16,-7-6-67-16,-4-2-70 15</inkml:trace>
  <inkml:trace contextRef="#ctx0" brushRef="#br0" timeOffset="89372.62">12624 16395 116 0,'0'0'123'16,"0"0"32"-16,0 0-23 16,0 0 23-16,0 0-74 15,0 0-24-15,-41 92-24 16,41-48-22-16,0 6 6 15,0 3 27-15,9 4-38 16,8-1 12-16,7 0-3 16,6-2 1-16,6-7-5 15,4-10-10-15,-1-11-1 16,-1-12 0-16,-3-12-21 16,1-2-18-16,-7-15-10 0,-3-9-2 15,-6-7-3-15,-9 2-12 16,-8 0 6-16,-3 2 48 15,0 4 12-15,-12 4 3 16,-5 3 26-16,2 7-3 16,1 4 8-16,-2 5 7 15,2 0-12-15,3 0 14 16,1 4-25-16,4 8 8 16,3 6 4-16,2 5 0 15,1 2-19-15,0-1-11 16,13-2 0-16,5-4-7 15,4-4 5-15,4-6-20 0,0-5-33 16,7-3-31-16,4-4-108 16,1-14-277-16</inkml:trace>
  <inkml:trace contextRef="#ctx0" brushRef="#br0" timeOffset="90104.7">13170 16750 424 0,'0'0'77'16,"0"0"-30"-16,0 0 44 16,0 0-1-16,0 0-28 15,0 0-6-15,-71 43-32 16,68-20 6-16,3 3-26 16,0-6-1-16,1 0 0 15,10-5-3-15,-1-4 0 0,5-7-8 16,-2-4-7-16,4 0-26 15,-2-3-5-15,1-14-6 16,-5-3-34-16,-5 0-39 16,-2 1-12-16,-4 1 86 15,0 1 44-15,0 2 7 16,-4 5 36-16,-2 5 34 16,-2 2 23-16,5 3 16 15,-3 0-37-15,2 0-8 16,1 13-32-16,3 9 1 15,0 10-8-15,0 0-20 16,14 1-5-16,5-7 0 0,2-5 0 16,5-11-5-16,0-5 1 15,-4-5-18-15,-2 0 0 16,-7-10-18-16,-1-8-16 16,-6-3-38-16,-5-1 4 15,-1-1 60-15,0 3 16 16,0 2 12-16,-5 3 2 15,-1 3 5-15,1 7 6 16,2 2 11-16,3 3-4 16,0 0 41-16,0 16-7 15,0 14 8-15,0 4-33 16,5 0-16-16,4-6 5 16,0-5 16-16,-3-8-26 15,0-8 2-15,-5-3-5 16,2-4-6-16,-3 0 2 0,0 0 0 15,2-15-16-15,2-5-15 16,-2-5 28-16,3-1-6 16,-3-1 3-16,-1 2-13 15,2 7 1-15,-1 7 10 16,-1 7 1-16,1 4 3 16,1 0 5-16,2 16 15 15,0 8 12-15,1 4-12 16,5-2-15-16,0-3 0 15,9-6-10-15,7-5-67 0,4-3-78 16,3-9 39-16,1 0-226 16</inkml:trace>
  <inkml:trace contextRef="#ctx0" brushRef="#br0" timeOffset="90757.39">13864 16795 415 0,'0'0'86'15,"0"0"-34"-15,0 0 34 0,0 0 5 16,0 0-37 0,0 0 2-16,-47 53-39 15,47-31-4-15,6-2-13 0,6-5 4 16,4-5-4-16,2-7-9 15,1-3-10-15,3-2 15 16,-4-19-32-16,0-7-29 16,-1-7-60-16,-7-5-23 15,-4 0-73 1,-6 1 66-16,0-4 105 0,-4 2 50 16,-8-4 25-16,-1 8 71 15,2 4 23-15,0 9 16 16,3 10-33-16,3 7-1 15,4 6-37-15,1 1 10 16,0 0-28-16,0 8-11 0,0 21 6 16,0 17-12-16,0 10-17 15,0 7-8-15,12 0 2 16,3-4 30-16,3-6-36 16,2-8 4-16,0-12-1 15,3-9-3-15,2-9-1 16,4-14-21-16,-3-1-21 15,0-9 6-15,-7-15-50 16,-4-4-3-16,-8 0 9 16,-7-1 28-16,0 4 45 0,0 3 8 15,-5 6 13 1,-5 4 51-16,3 7-9 16,4 2-6-16,1 3-15 0,2 0-6 15,0 0 5 1,0 21-1-16,6 8-17 0,7 3 7 15,-2 2-22-15,3-6 0 16,-3-7-3-16,1-4-12 16,0-10-18-16,0-4-22 15,-2-3-64-15,-5-3-101 16</inkml:trace>
  <inkml:trace contextRef="#ctx0" brushRef="#br0" timeOffset="91126.61">14129 16716 142 0,'0'0'258'16,"0"0"-239"-16,0 0-19 16,0 0 1-16,0 0 1 15,82-33 36-15,-45 26-38 16,1 4-2-16,-7 0 2 16,-5 3-10-16,-5 0 10 15,-7 3 8-15,-7 7 47 16,-7 0 45-16,0 3-27 15,0 5-4-15,-12 0-28 16,-3 0-19-16,0-2 7 16,4-2-5-16,4-1-23 15,5-3 11-15,2-1-3 0,3 2-9 16,14 4 7-16,4 5-4 16,2-1-2-16,-1-1-1 15,-8-3 1-15,-3-4 2 16,-5-2-3-16,-6-3 0 15,0-4-4-15,-3-1 4 16,-14-1-22-16,-1 0-38 16,1-12-38-16,2-5-43 15,9-3-134-15</inkml:trace>
  <inkml:trace contextRef="#ctx0" brushRef="#br0" timeOffset="91379.92">14599 16418 622 0,'0'0'99'16,"0"0"-79"-16,0 0-6 16,29 91 28-16,-21-48-5 15,3 2 8-15,0 3-41 16,-3 3-1-16,0-7-1 15,-2-4-2-15,0-5-11 16,-3-8-11-16,-2-12-13 16,-1-5-17-16,0-7-77 0,0-3-63 15,-11 0-151 1</inkml:trace>
  <inkml:trace contextRef="#ctx0" brushRef="#br0" timeOffset="92222.05">14566 16745 192 0,'0'0'88'15,"0"0"-19"-15,0 0-26 16,72-47-7-16,-39 37-16 16,2 5-20-16,1-3 0 15,-2 2-2-15,1 0 3 16,1 2-1-16,-7 2 22 16,-9 2 58-16,-9 0-36 15,-8 0-14-15,-3 0 27 0,0 4 0 16,0 8-19-1,-3 2-24-15,-9 5-9 0,2 1-3 16,-2 1 21-16,-1 2-3 16,5-3-19-1,-1 0 7-15,3-6-5 0,4-5-4 16,2-5 1-16,0-3-6 16,3-1 5-16,12 0-45 15,3-5-11-15,-2-10-6 16,3-7 7-16,-8 2-12 15,-3 0 23-15,-6 2 45 16,-2 3 3-16,0 0 21 16,0 8 13-16,0 2 15 15,0 2-26-15,0 3 20 0,0 0-4 16,0 9-5 0,0 13-11-16,0 6-25 0,3 2-1 15,8-4 6-15,6-2-5 16,-1-11-2-16,2-4 1 15,-3-6-13-15,0-3 6 16,-1-2-29-16,0-15-35 16,-2-5-23-16,-1-4-50 15,-4 1 93-15,-4 2-78 16,-2 0-20-16,-1 5 115 16,0 0 34-16,0 8 1 15,0 0 44-15,0 8 29 16,0 2 25-16,0 0-17 15,0 0 16-15,0 15 27 16,0 7-28-16,0 6-75 0,3 4 16 16,1 0-19-16,0-2 11 15,1-6-7-15,-2-6-16 16,0-8 9-16,-3-8-16 16,0-2 1-16,0 0-8 15,0-10 7-15,0-11-19 16,0-6-4-16,5-4 11 15,-1 1 8-15,2 1-25 16,0 5 2-16,0 5 24 16,-1 6-14-16,-3 9 8 0,1 4 2 15,0 0 7 1,0 20 9-16,-2 7 16 0,1 5-4 16,-2-2-14-16,0-5 2 15,1-5-18-15,6-6 7 16,1-6-27-16,10-7-49 15,5-1-93-15,5 0-87 16,2-11 164-16</inkml:trace>
  <inkml:trace contextRef="#ctx0" brushRef="#br0" timeOffset="92624.06">15393 16639 264 0,'0'0'125'0,"0"0"-26"15,0 0-24-15,0 0 7 0,0 0 10 16,0 0-43 0,-64 52-6-16,63-21-17 0,1 5 0 15,0 2-1-15,10-1-10 16,6-5-14-16,6-6 6 16,0-11-6-16,8-5-2 15,2-8-12-15,1-2-17 16,-4-3-10-16,-2-15-8 15,-9-2-27-15,-2-5-2 16,-7 5 23-16,-8-6 38 0,-1 2 16 16,0 4 11-1,-5 3-4-15,-3 5 23 16,-2 3 4-16,1 7 10 0,1 2-27 16,5 0 13-16,1 4 8 15,2 14 4-15,0 0-15 16,0 2-9-16,7-4-15 15,10 4 8-15,-1-4-11 16,3 2-5-16,5 2-33 16,6-2-76-16,9-3-362 15</inkml:trace>
  <inkml:trace contextRef="#ctx0" brushRef="#br0" timeOffset="93404.73">16426 16593 433 0,'0'0'150'15,"0"0"-105"-15,0 0 31 0,0 0-30 16,0 0 5-16,0 0-21 16,-20 63-7-16,20-32-11 15,0 4-6-15,0-2-6 16,9-3 24-16,0-5-17 15,4-3 10-15,3-10-17 16,-1-4-1-16,4-6-1 16,-1-2-13-16,-3-2-24 15,-5-16 30-15,-5 0-17 16,-5 0-7-16,0-4 11 16,-15 4 22-16,-5-2 2 15,-4 4-2-15,5 0 0 0,2 6 1 16,7 1-1-1,6 3-1-15,4-2-2 0,11-2-1 16,17 0-16 0,7-4 11-16,4 2 7 0,-2 2-10 15,-8 0-3-15,-4 4 1 16,-10-1-5-16,-7 4 19 16,-5 1 0-16,-3 0 0 15,0 2 22-15,0 0 57 16,0 0-39-16,0 4-2 15,0 21-13-15,0 13 1 16,5 14-15-16,13 3-11 0,2 4 0 16,6-1 15-1,0 1-11-15,-2 1-3 16,-3-4 1-16,-6 0 0 16,-3-4 3-16,-8-9-5 0,-4-5 1 15,0-8 17-15,-8-5-12 16,-14-10-1-16,-6-12-5 15,-3-3-6-15,-6-11 3 16,2-19-11-16,6-6 11 16,10-11-8-16,12 1-3 15,7-2-32-15,13 2-15 16,19 10-39-16,3 12-170 16</inkml:trace>
  <inkml:trace contextRef="#ctx0" brushRef="#br0" timeOffset="94538.77">17268 16463 285 0,'0'0'260'0,"0"0"-184"16,0 0-48-16,0 0 60 16,0 0-30-16,0 0 2 15,43 100-31-15,-21-57-8 16,2-2 21-16,0 0-31 16,1-3-2-16,-2-3 5 15,-3-8-13-15,3 1-1 16,-4-8 0-16,-3-8 2 15,-5-5-6-15,-3-4 2 16,-6-3-13-16,1 0 13 0,-3-1-33 16,0-14 6-16,0-9 11 15,0-4 17-15,0-6-3 16,0-2 0-16,0-7-9 16,0-1 7-16,0-3-11 15,3 2 5-15,3 1 2 16,2 6-2-16,-2 9 5 15,2 5-13-15,-3 12 20 16,-2 4-1-16,0 4 6 16,-3-2-5-16,3 6 0 15,-1-2 0-15,-1 2 4 16,0 0-4-16,-1 0 0 0,0 0 23 16,0 0-22-16,0 0 20 15,-10 2-5-15,-12 5-6 16,-5 0-9-16,-3-3-1 15,1 0 0-15,1-2-6 16,5-2 6-16,2 0-13 16,-1 0-17-16,5 0 2 15,-1 0-6-15,5 2-49 16,2 8-9-16,5 3 10 16,6-2-91-16,3 2-82 15</inkml:trace>
  <inkml:trace contextRef="#ctx0" brushRef="#br0" timeOffset="95627.49">17738 16723 298 0,'0'0'223'15,"0"0"-191"-15,0 0-30 0,0 0-2 16,0 0 4-16,0 0 16 16,42-30 11-16,-30 13-31 15,-5 0-7-15,-1 2 7 16,-4-5 0-16,-1 0 0 16,1 2 0-16,-2 3 0 15,0 5 8-15,0 1-8 16,0 8 0-16,0 1 19 15,0 0 21-15,-3 0 30 16,1 15-13-16,-1 10-30 16,1 8 21-16,2 4-48 15,0 5 3-15,5 2 15 0,7 2-5 16,0 4-4-16,0-2 1 16,-1-1 2-16,-1-1 14 15,1-6-26-15,-5-5 0 16,0-5 4-16,-4-6-3 15,0-8-2-15,-2-3-23 16,0-10-18-16,0-3 13 16,-16 0-65-16,-7-12-132 15,-5-6-325-15</inkml:trace>
  <inkml:trace contextRef="#ctx0" brushRef="#br0" timeOffset="95768.05">17674 16948 496 0,'0'0'101'0,"0"0"-34"15,0 0-53 1,22-80 17-16,13 59 17 0,9-3-37 16,10-1-4-16,4 5-7 15,1 5-18-15,-10 13-90 16,-13 2-409-16</inkml:trace>
  <inkml:trace contextRef="#ctx0" brushRef="#br0" timeOffset="96916.11">18296 17399 669 0,'0'0'126'0,"0"0"-113"15,0 0-3-15,0 0-7 0,0 0 2 16,0 0-2-16,87 10-2 16,-45-20-1-16,-4-2 0 15,-2 2-3-15,-4 0-3 16,-2 6-39-16,-3 1-32 16,-6 3-95-16,-6 0-157 15</inkml:trace>
  <inkml:trace contextRef="#ctx0" brushRef="#br0" timeOffset="97170.98">18566 17307 353 0,'0'0'57'0,"0"0"-33"0,0 0-23 16,0 0-1 0,0 0 34-16,0 0 9 0,47-19 17 15,-19 19-37-15,1 6 13 16,-5 12 14-16,-7 5-25 15,-8 7-2-15,-4 2 1 16,-5 4 6-16,-2-4-18 16,-14-1-12-16,-5-2-7 15,2-9 2-15,6-7-26 16,5-6-12-16,8-7-39 16,3 0-53-16,22 0-235 15</inkml:trace>
  <inkml:trace contextRef="#ctx0" brushRef="#br0" timeOffset="97538.11">19174 17244 692 0,'0'0'75'16,"0"101"-64"-16,8-27 2 15,9 6 65-15,1 2-25 16,2-2-12-16,1-7-3 15,-4-8-20-15,1-12-2 16,-5-14-16-16,-2-11 2 16,-8-11-12-16,-1-8-8 15,-2-6-16-15,0-3-2 16,0-10-44-16,-13-20-34 16,-1-12-106-16,4-8 14 15</inkml:trace>
  <inkml:trace contextRef="#ctx0" brushRef="#br0" timeOffset="97806.62">19303 17190 465 0,'0'0'169'0,"0"0"-86"15,0 0-47-15,0 117 0 16,12-54 10-16,4 11-24 15,3 1 2-15,3 2-5 16,-3-5 5-16,-3-4 20 16,2-8-32-16,-7-10 1 15,-2-13 1-15,1-12-13 16,-7-8-2-16,3-7-17 0,0-4-23 16,2-2 0-16,3-4-48 15,7-4-74-15,0-8-118 16</inkml:trace>
  <inkml:trace contextRef="#ctx0" brushRef="#br0" timeOffset="100154.85">19680 17374 508 0,'0'0'109'0,"0"0"-75"15,13 74 3-15,5-34-4 16,4 3-1-16,2-3 15 16,1 0-21-16,0-7 12 15,-2-3-19-15,-4-6-3 16,-5-7 21-16,-3-5-33 15,-2-5 1-15,-7-4-2 16,2-3-1-16,-1 0-2 16,1 0-7-16,1-13 5 0,0-7-10 15,0-9 5-15,1-2 5 16,-1-4-2-16,-1-3 1 16,0-7-7-16,-1 0-10 15,1 1 3-15,3 1 16 16,0 8-13-16,3 7 0 15,-2 5 12-15,1 9 0 16,-4 4-2-16,-3 3 4 16,-2 4 0-16,0-1 2 15,0 1 0-15,-2 1-4 0,-15-1-10 16,0 3 12 0,-7-2 0-16,-3 2 0 0,-1-2 3 15,-6 2-1-15,-1-3-2 16,-3 0-3-16,-7 3 2 15,3 0 2-15,3 0 7 16,10 6-8-16,10 3 5 16,11 2 0-16,8 1-5 15,12-2-23-15,19 2-49 16,12-2-136-16,8-2-277 16</inkml:trace>
  <inkml:trace contextRef="#ctx0" brushRef="#br0" timeOffset="100770.87">20134 17495 576 0,'0'0'80'15,"0"0"-72"-15,0 0-5 16,0 0 25-16,0 0-24 16,0 0-4-16,34-62 0 15,-21 38 0-15,-6 2 0 16,-3 5-3-16,-4 2 3 16,0 4-1-16,0 2 6 15,0 5 2-15,-4 0 12 16,0 1 4-16,1 3 3 15,0 0-3-15,3 0-5 0,-2 8 30 16,2 18-24 0,0 10-7-16,0 6-6 0,2 7-6 15,7 4 15-15,3-3-13 16,1 6-5-16,-2-6 22 16,0 2-21-16,0 1 1 15,-5-7 6-15,1-4-8 16,-5-7 0-16,-1-8-2 15,-1-6 0-15,0-6-14 16,0-10 1-16,0 0-26 0,0-5-6 16,-1-5-29-1,-11-10-67-15,-3-5-81 0,-2 0-17 16</inkml:trace>
  <inkml:trace contextRef="#ctx0" brushRef="#br0" timeOffset="100996.23">20036 17777 60 0,'0'0'172'0,"0"0"-98"16,0 0 3-16,55-73-32 15,-18 53-14-15,8 3-18 16,0 1 8-16,0 5-21 16,-4 2-10-16,-3 2-8 15,-8 3-32-15,-6 1 7 16,-8 2-9-16,-5 1 33 15,-6 0 11-15,-3 0 8 16,-2 0-1-16,0 0 1 0,0 0-54 16,0 0-37-16,0-1-11 15</inkml:trace>
  <inkml:trace contextRef="#ctx0" brushRef="#br0" timeOffset="101776.25">20490 17272 396 0,'0'0'246'0,"0"0"-146"15,0 0-78-15,0 0 53 16,0 102-48-16,1-60 15 16,6 10-11-16,4-1-17 15,-2 3 6-15,-1-8-16 16,1-5 0-16,-6-6 16 15,-1-4-19-15,0-5-1 0,-2-6 0 16,0-8-6-16,0-6-11 16,1-6-9-16,2-6-36 15,2-19-18-15,3-10-121 16,-2-2 36-16,1-2-216 16</inkml:trace>
  <inkml:trace contextRef="#ctx0" brushRef="#br0" timeOffset="102083.76">20587 17234 595 0,'0'0'92'0,"0"0"-52"0,28 116 18 15,-16-62-9-15,-1-5 8 16,2 7-15-16,-5-4-12 15,-1 2-13-15,-1-2-10 16,-4-4 0-16,-1-4-6 16,2-7 5-16,-2-9 0 15,2-8-6-15,-1-10-1 16,-2-8-3-16,2-2-21 16,1 0-21-16,1-4-34 15,2-12-33-15,0 0 31 16,-2 2-20-16,1 2-25 15,-2 4-44-15,2 2-12 0</inkml:trace>
  <inkml:trace contextRef="#ctx0" brushRef="#br0" timeOffset="102956.24">20911 17806 5 0,'0'0'51'16,"0"0"-22"-16,0 0 39 15,0 0 17-15,0 0-5 16,0 0 11-16,-13 0-18 0,13 0-6 15,0 0-7 1,0 0-27-16,0 0 7 0,0 0-40 16,0 0 3-16,-2 0 1 15,-1 0 0-15,-2 0-3 16,1 0 0-16,-2-4 0 16,0-2 26-16,2 0-25 15,1-4 2-15,-1 2 6 16,4-2-10-16,0 0-8 15,0 0 3-15,4 2 5 16,4-2-8-16,3 10 8 16,1 0 0-16,0 0 5 0,-3 0-3 15,1 13-2 1,-2 7 5-16,-5 3-5 0,-3 6 25 16,0 1-24-16,0 0-1 15,-8 0 24-15,-5 0-9 16,-4-1-9-1,1-2 12-15,-2-7-6 0,0-1 12 16,2-6-20-16,2-5-2 16,0-2 11-16,1-6-13 15,3 0-2-15,3-4 1 16,2-12 0-16,4 0-4 16,1-2-5-16,0 6 9 15,0 2-5-15,4 4 1 16,7 3 5-16,0 3 1 15,8 0-1-15,0 1 29 0,7 17-24 16,0 5 7-16,-1 3 13 16,-1 2-25-16,-2 1 3 15,1 0 3-15,-3-7-5 16,0-2 2-16,-1-8-3 16,-4-10 0-16,-1-2-6 15,-2-20-8-15,0-16-24 16,-5-7-43-16,-2-6-60 15,0 6-164-15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3:00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3874 7480 621 0,'0'0'15'15,"0"0"-28"-15,0 0 13 16,0 0-1-16,0 0 1 16,98-15 12-16,-23-5 26 15,11-2-29-15,12 2-1 16,3 0-7-16,1 7-1 15,-5 4-6-15,1 6-77 16,-8 3-79-16,-7 0-154 16</inkml:trace>
  <inkml:trace contextRef="#ctx0" brushRef="#br0" timeOffset="6453.33">9838 9070 305 0,'0'0'0'16,"80"37"-5"-16,-30-15-94 15,-3 1 17-15,-2-6 54 16,-5-3 22-16,-6-3 6 16,-8 2 0-16,-5 3-1 0,-9 2-1 15</inkml:trace>
  <inkml:trace contextRef="#ctx0" brushRef="#br0" timeOffset="7483.12">9412 9838 392 0,'0'0'10'16,"0"0"-12"-16,0 0 2 16,0 0-32-16,0 0 32 15,76-12 92-15,-27 4-5 16,11 0-5-16,10 1-46 16,8 0-15-16,13 4 20 15,6 0-37-15,12 2 6 16,18 1 1-16,8-3-9 15,16-2 6-15,15-9-8 16,8-4 0-16,9-6 16 16,5-4-13-16,-5-5-6 0,-11 0 2 15,-14-1 1-15,-24 4-2 16,-25 5-4-16,-24 2-34 16,-25 6 35-16,-17 7-41 15,-19 0 11-15,-12 3 6 16,-11-2-31-16,-1-4-26 15,-17-2-63-15,-19-1-169 16</inkml:trace>
  <inkml:trace contextRef="#ctx0" brushRef="#br0" timeOffset="8788.27">9535 8513 51 0,'0'0'24'15,"0"0"-15"-15,0 0 16 16,0 0-18-16,0 0 16 0,0 0 10 15,-5-5-14 1,16 5 29-16,10 0 34 0,9 0-51 16,11 3 23-16,8 4-53 15,9-4 22-15,12 0 2 16,10 1-10-16,10-4 16 16,15 0 6-16,14 0 20 15,9 0-7-15,12 3-40 16,4-3 10-16,3 0 7 15,6 0-26-15,3 0 2 16,9 0-3-16,7 2 5 16,5 1 16-16,1 2-16 15,-12-2-4-15,-9-3 8 16,-18 0-9-16,-13 0 0 16,-15 0 0-16,-13 0 3 0,-16 0-3 15,-13 0 0 1,-14 0 0-16,-12 0-3 0,-7 0 6 15,-9 0-4-15,-11 0 1 16,-8 0-7-16,-5 0 7 16,-3-1-33-16,0-4-10 15,-11-2-23-15,-11-1-125 16,-13 1-152-16</inkml:trace>
  <inkml:trace contextRef="#ctx0" brushRef="#br0" timeOffset="12523.28">5634 12403 283 0,'0'0'15'16,"0"0"-15"-16,0 0 4 15,0 0 7-15,0 0 26 16,-64-77 15-16,58 71 35 16,5 4-30-16,1 2-17 0,0 0-17 15,0-3-23 1,0 1 0-16,8-1 2 15,15-7-2-15,18-4 53 16,17 0-42-16,20-2 15 16,16 4 10-16,18-1-20 0,12 3 16 15,12 0-24-15,11 2 1 16,7-1 6-16,6-1-15 16,-1 0 0-16,-4 0-4 15,-5-2 5-15,-16 2-2 16,-14 3 1-16,-16 2 0 15,-14 1-11-15,-14 3 7 16,-9-2-23-16,-13-1-6 16,-6-2-31-16,-5 2-43 15,-11 3-104-15</inkml:trace>
  <inkml:trace contextRef="#ctx0" brushRef="#br0" timeOffset="13268.92">4891 13500 453 0,'0'0'29'0,"0"0"-25"0,0 0 4 16,0 0-8-16,0 0 0 16,0 0 20-16,94 10 51 15,-28-3 7-15,14-4-38 16,13-3-27-16,6-2 2 15,3-14-13-15,1 0-2 16,-5 2 0-16,-3 3-6 16,-5 6-17-16,-13 5-147 15,-21 0-145-15</inkml:trace>
  <inkml:trace contextRef="#ctx0" brushRef="#br0" timeOffset="15017.05">3565 14818 594 0,'0'0'5'0,"0"0"14"0,0 0-19 16,0 0 0-16,0 0 16 15,107-16 25-15,-50 16-23 16,14 0 42-16,17-2-48 15,17-3 10-15,13 0-8 16,18-1 4-16,17 5-8 16,11 1-5-16,14 0 1 15,6 8 1-15,-3 1-7 16,1-6 0-16,-7-3-2 16,0 0 2-16,-3-5 0 15,-11-6-2-15,-7 2-14 0,-20 1 7 16,-15 3-21-1,-14 0-17-15,-20 3 1 0,-18 2-31 16,-13 0-33-16,-15 0-24 16,-14 0-43-16,-8 0 12 15</inkml:trace>
  <inkml:trace contextRef="#ctx0" brushRef="#br0" timeOffset="16785.98">6417 17265 154 0,'0'0'0'15,"0"0"-1"-15,0 0-14 16,0 0 26-16,-73 0-11 16,61 0 80-16,-1 2 3 15,4-1-25-15,-1-1 33 0,5 2-50 16,2-2-9 0,2 0 21-16,1 2-38 0,0-2-2 15,0 0-13-15,0 0 0 16,4 0-7-16,18 0 15 15,10 2-8-15,11-2 40 16,4 0-33-16,10 0 10 16,5 0-12-16,4 0 0 15,3 0-3-15,5 0-2 16,3 0 0-16,2 0-6 16,-4-2 6-16,2-6-1 15,0-2-2-15,3 1 3 16,5 2 14-16,0 7-14 0,1 0 0 15,3 0 1-15,-2 0 2 16,3 0 1-16,-1 10-4 16,3 2 8-16,1 2-9 15,3-1 1-15,-4 2 0 16,1-2 1-16,-7 0 4 16,0 3-5-16,-1 3 0 15,-1-2 1-15,3 2 4 16,1-1-5-16,0 2 0 15,5-2 4-15,-1 0 1 16,3 0-5-16,1-6 0 16,-3-2 2-16,0-4-6 15,-6 0 4-15,2-2 0 16,-3-4 2-16,-2 0 2 0,-5 0-3 16,-2 0-1-16,-7-3 3 15,-8-8-3-15,-4-3 0 16,-8 2 0-16,-6 1-13 15,-1 1 12-15,-9-2-6 16,-9 4-9-16,-10 3-31 16,-7-1 11-16,-8 5-89 15,0-2-25-15,-24 3-31 16</inkml:trace>
  <inkml:trace contextRef="#ctx0" brushRef="#br0" timeOffset="19600.41">3991 17543 448 0,'0'0'2'0,"0"0"13"16,0 0-13-16,0 0-2 16,0 0 8-16,0 0-3 15,-73 31 0-15,57-17-5 16,-1 1 3-16,-3 5 38 0,3 1-23 15,-4 2-10-15,2 4-4 16,0 3 0-16,-2 2 8 16,3 2-11-16,0 5 2 15,4-5 17-15,1 1-18 16,4-2 15-16,4 1-4 16,5-4-10-16,0-1 0 15,0-5-3-15,0 1 0 16,10-1-1-16,4-1 1 15,6-3 0-15,3 5-1 16,5 0 2-16,9 2 5 16,0-2-6-16,7-1 3 15,-3 1 8-15,5-1-11 0,-2-5 0 16,1 2 9-16,3-3-8 16,0 0 5-16,4 1 2 15,3-2-4-15,3 3 14 16,4 0-12-16,0-4-6 15,4 2 6-15,8-2 1 16,0-6-3-16,5-5-4 16,1 0 9-16,-1-5 2 15,4 0-11-15,0 0 0 16,2 0 2-16,-1-5 4 16,3 0-7-16,-1-2 1 15,-2 0 0-15,1 0 2 0,-1-2-2 16,1-1 0-1,0 0 1-15,-3 0-1 0,-5-2 0 16,-2 0-1-16,1 0 2 16,1 2-4-16,-4 2 3 15,-2 2 0-15,1 0-6 16,-3 0 5-16,-2 2 1 16,-2-2-3-16,-1 2 3 15,-2-2 0-15,1 2 0 16,1 0 0-16,0-1-4 15,-4 1 4-15,-1-2 0 16,-3 1-2-16,1-1 2 16,-1 0-10-16,0-2 10 0,-1 3 0 15,-6-5-4-15,-1 3 3 16,1-3 1-16,-4 3 0 16,-3-2 1-16,1 1-9 15,-3 3 8-15,0-5 0 16,-3 5-2-16,-1 2 4 15,-4 1-4-15,1-2-2 16,-1 4 4-16,-4 0-4 16,2 0 4-16,0 0 0 15,-2 0-1-15,0 7 7 16,2 0-6-16,-3-2 0 16,-1 2 0-16,-1 1 0 0,-1-3 0 15,-2 3-1 1,-1-1 0-16,3 2 2 0,1-5-2 15,-1 3 0-15,0-1 1 16,1 3 2-16,0-2-2 16,0 2 0-16,2-2-1 15,0 1 3-15,1-2-2 16,3 1 0-16,-1-1 1 16,3-2-5-16,-3 2 4 15,4-4 0-15,2 6 0 16,0-8 2-16,1 4-2 15,1-4 0-15,1 0 1 16,1 0-1-16,-1 0 0 16,0 0 0-16,1 0 0 15,0-2 2-15,0-3-4 0,3-2 1 16,5-3 1 0,-4 1 0-16,3-1 0 0,-3-1 0 15,-5-3-2-15,-2-1-1 16,-2 1 0-16,-2 1 3 15,-3-3-4-15,-1 5-11 16,-2-1 15-16,-4-2-8 16,-6 3 6-16,2 0-5 15,-8 1 5-15,-2 2 0 16,-6 3 2-16,1 4-7 0,-4-3 7 16,0-1 0-1,0-3 0-15,-4-2 3 16,-8-5-2-16,-1 1-1 15,-4 4 2-15,-1-3-3 0,-2 1 1 16,-2-1-16-16,-4-2 10 16,3 0-27-16,-4-4 4 15,4 3 6-15,3 0 23 16,-3 5 2-16,4 2-2 16,3 3 0-16,-3 0-2 15,3 3-8-15,1 2-29 16,-3-3-76-16,2 4-121 15</inkml:trace>
  <inkml:trace contextRef="#ctx0" brushRef="#br0" timeOffset="23664.21">18893 4018 660 0,'0'0'0'0,"0"0"10"15,0 0-16-15,0 0 6 16,0 0-8-16,0 0-6 16,0 0-36-16,5 30-7 15,4-12-68-15,3-5-23 16,-3-1-14-16</inkml:trace>
  <inkml:trace contextRef="#ctx0" brushRef="#br0" timeOffset="23840.77">18776 4381 552 0,'0'0'0'0,"0"0"1"16,0 0-5-16,0 0 3 15,0 0-6-15,0 0-31 16,10 0-109-16,19-10-114 15</inkml:trace>
  <inkml:trace contextRef="#ctx0" brushRef="#br0" timeOffset="24799.84">19866 3690 447 0,'0'0'18'15,"0"0"8"-15,0 0-2 16,-75-13-11-16,48 26 11 16,0 14-1-16,-2 11 32 15,6 7-42-15,5 3 7 16,9 1-3-16,9-5-12 15,0-1 0-15,8-9-5 16,14-1 0-16,8-6 6 16,3-7-6-16,7-9-2 15,-4-7 1-15,-4-4-11 0,-2-6-4 16,-9-14-4-16,-6-10-18 16,-11-4 30-16,-4-5-19 15,-4-3 17-15,-17 2 8 16,-6 0 3-16,2 5-4 15,3 6 1-15,6 8-23 16,7 3-14-16,9 4-58 16,2-1-41-16,22-2 34 15,11 2 56-15,3-2 7 16,5 3 7-16,-2 3 5 16</inkml:trace>
  <inkml:trace contextRef="#ctx0" brushRef="#br0" timeOffset="25003.18">20115 3655 60 0,'0'0'120'0,"0"0"11"0,57 126 33 15,-44-57-66-15,-3 13-5 16,0 9-40-16,-3 3-22 16,-1-2 0-16,3-5-17 15,-4-9-11-15,-1-10-3 16,0-10 6-16,1-10-8 16,-2-11 2-16,3-9-23 15,-2-11-15-15,-1-12-16 16,-3-5-8-16,0-25 30 15,0-20-6-15,0-22-48 16,-2-12 8-16,-10-16 5 16,-1-12-157-16</inkml:trace>
  <inkml:trace contextRef="#ctx0" brushRef="#br0" timeOffset="25214.77">20382 3560 137 0,'0'0'0'15,"0"0"24"-15,62 85 60 16,-53-45-29-16,-9 7-6 16,0 2 43-16,-22-2-30 15,-4-5-34-15,-2-6-23 16,0-8 5-16,1-8-10 16,4-8 0-16,8-7-1 0,5-5-36 15,7 0-37-15,3-19-73 16,6-13-71-1</inkml:trace>
  <inkml:trace contextRef="#ctx0" brushRef="#br0" timeOffset="25655.26">20651 3273 312 0,'0'0'37'0,"0"0"-12"15,0 0 21-15,0 0-13 16,0 0 21-16,0 0 36 15,64 91-43-15,-57-33-17 16,-3 4 10-16,2 1-35 16,-2-2 0-16,-1-1-5 15,-1-5 1-15,-2-7 1 0,0-9-2 16,0-5-18-16,-2-11-12 16,-5-6-20-16,-5-9-6 15,1-6 28 1,-3-2 19-16,-3-10 0 0,-1-12 9 15,4-6-7-15,-2-6 7 16,6-3 9-16,5-3-7 16,4 0 7-16,1 3-2 15,8 4 9-15,14 5-16 16,6 7 0-16,4 4 4 16,0 9-3-16,-2 8 1 15,0 0 10-15,-3 10-1 0,-6 19 21 16,-6 9 2-16,-3 7-12 15,-5 2-3-15,-1-5-18 16,3-5 1-16,0-7-2 16,3-8-19-16,4-7-68 15,1-13-107-15,-6-2-139 16</inkml:trace>
  <inkml:trace contextRef="#ctx0" brushRef="#br0" timeOffset="25763.66">20954 3591 306 0,'0'0'34'0,"0"0"-30"0,-30-75-4 16,27 58 0 0,3 6-39-16,0 3-198 0</inkml:trace>
  <inkml:trace contextRef="#ctx0" brushRef="#br0" timeOffset="26972.01">21215 3500 474 0,'0'0'14'16,"0"0"-7"-16,7 99 46 0,-4-63-21 16,-2-4 10-16,-1-4 30 15,0-8-47 1,0-3-11-16,0-8-2 0,0-5-10 15,0-4 7-15,0 0 2 16,0 0-6-16,0-15 3 16,0-12-8-16,0-10-15 15,0-6 13-15,2-3-7 16,9-4 4-16,6 3-14 16,0 7-7-16,1 6 23 15,3 12-9-15,-7 11 11 16,2 8-1-16,-3 3-3 15,-3 14 5-15,-2 19 4 16,-4 9 10-16,0 1 13 16,-2-3-23-16,0-11 0 15,-1-11 3-15,2-9-6 0,-1-5-1 16,-2-4 0-16,3 0 2 16,0-3 12-16,2-16-12 15,6-12-1-15,2-2 2 16,2-6-3-16,3 1 1 15,2 3-4-15,-1 4-7 16,6 3 6-16,0 6 0 16,1 9 0-16,-2 6 1 15,-5 7 0-15,-5 3 1 16,1 18 2-16,-2 9 0 16,3 1 4-16,0 1-4 15,4-2 0-15,-1-8-3 0,4-4 3 16,1-6 0-16,2-8 0 15,1-4-16-15,8 0 5 16,-1-16-29-16,6-8 8 16,0-8 22-16,-5-3-3 15,-5-1 13-15,-5-4-1 16,-9 0 2-16,-9 2 9 16,-7 2-8-16,0 5 6 15,-6 5 16-15,-11 8-7 16,0 9 26-16,-4 8-22 15,-2 1-18-15,-2 9 8 16,-4 16-11-16,1 6 0 16,3 5 8-16,4 2-5 0,9-3-2 15,6-3-1-15,6-7 0 16,0-3-1-16,9-7 1 16,9-3-8-16,0-9-6 15,3-3-11-15,4-1-14 16,0-20 24-16,-2-6 15 15,-6-6-4-15,-2 1 4 16,-6 0 0-16,-2 4-1 16,-2 8 3-16,-3 8-2 15,-2 10 0-15,0 2 0 16,0 0-6-16,0 20-1 16,1 10 7-16,3 4-1 0,5 0 1 15,6-4 0-15,1-7 0 16,6-4 0-16,5-9-1 15,5-9 2-15,8-1-2 16,8-18-4-16,5-16 3 16,3-9 2-16,-1-7 0 15,-5-6 0-15,-7-6 8 16,-9-6-7-16,-9-7 8 16,-11-4 2-16,-6-5-10 15,-8-1-2-15,0 6-6 16,-8 12 0-16,-6 22 7 15,-2 25 3-15,0 20 17 16,-3 20-15-16,-6 32-3 0,-2 22-1 16,-2 18 11-16,4 13 7 15,3 9 19-15,6 1-28 16,6-3 2-16,6-10-5 16,4-9-6-16,0-3-2 15,5-6 1-15,9-5-35 16,2-7-47-16,-2-11-171 15</inkml:trace>
  <inkml:trace contextRef="#ctx0" brushRef="#br0" timeOffset="27533.68">20314 5003 610 0,'0'0'0'16,"0"0"0"-16,-80 89 0 0,64-32 4 15,4 10-1-15,6 13 53 16,6 7 0-16,0 4-25 15,13-4-18-15,13-7-13 16,5-12 4 0,8-13-10-16,5-14-10 0,11-13-55 15,6-11-82-15,5-13-223 16</inkml:trace>
  <inkml:trace contextRef="#ctx0" brushRef="#br0" timeOffset="30322.45">20906 5341 383 0,'0'0'62'0,"0"0"-59"16,0 0 22-16,0 0 41 16,0 0 20-16,-75-48-16 15,60 68-39-15,-4 13-21 16,3 11 12-16,3 1-20 16,4 1 3-16,4-6 9 0,5-6-8 15,0-5-4-15,7-6-2 16,13-4 0-16,7-6-6 15,7-9 6-15,2-4-17 16,3 0-5 0,1-20 6-16,-4-8-18 0,-1-5-12 15,-7-2-6-15,-4-1 38 16,-6-1 2-16,-2 1 12 16,-6 1 2-16,0 2 1 15,-4 3 4-15,-3 6 9 16,-2 8-8-16,-1 7 37 15,0 6-24-15,0 3 3 16,0 0-11-16,0 12-12 0,0 14-1 16,-7 10 0-1,4 4 4-15,-2-1-5 0,5-1 1 16,0-6 0-16,1-6 0 16,13-4 0-16,1-4 0 15,3-7-1-15,3-7-28 16,-1-4 19-16,-2 0-5 15,-1-8 10-15,-7-9 2 16,-4-5 6-16,-6-1-3 16,0-7 0-16,-3-3 0 15,-10-2 20-15,-2-1-16 16,2-2 5-16,2-1-8 16,5 1 0-16,6 3 3 0,0 8-4 15,6 4 0-15,9 7-2 16,0 6 2-16,3 4-2 15,3 6 2-15,-1 0-1 16,0 18-2-16,1 9 3 16,-1 3 0-16,-4 5 4 15,-2-1-4-15,-6-1 0 16,-5-6 2-16,0-7 0 16,-1-7 2-16,-2-4-1 15,0-6 1-15,0-3 28 16,0 0-26-16,0 0-5 15,-3-2 4-15,-2-9-3 16,2-8-4-16,3-2 1 16,0-5-10-16,1-2 5 0,10 3-10 15,3 3-5-15,-1 5 21 16,2 7-3-16,0 6 3 16,-2 4-5-16,-1 0 5 15,0 4 7-15,-4 19-7 16,-2 3 6-16,0 1 1 15,0-4-2-15,0-8-4 16,-4-5-1-16,1-6 3 16,0-4-7-16,-1 0 8 15,1-1-4-15,5-19 0 16,0-5 0-16,3-7 1 16,1 5-1-16,0 0-4 0,1 5-3 15,-1 7-2-15,2 6 2 16,-3 5 4-16,0 4-2 15,5 0 2-15,3 3-4 16,-1 9 7-16,0 4-5 16,-2-3 5-16,-1 2-3 15,1-4 2-15,-3-4 2 16,4-3-2-16,-4-4 1 16,2 0-15-16,-1-7 13 15,1-11-26-15,-2-3 10 16,1-3 8-16,-6-2-3 15,0-2 10-15,-1 0 3 16,-4 4 0-16,-1 6 23 0,-2 8-8 16,0 6 5-1,0 4 11-15,0 6-12 0,0 24-14 16,0 15 15-16,0 16-8 16,2 14 11-16,-1 8-20 15,0 4 7-15,4 2 2 16,1-3-7-16,4-1-1 15,-3-3-4-15,-1-8 2 16,1-8 16-16,-1-16-7 16,-1-21-10-16,-2-14-2 15,-1-12 2-15,-2-3-1 16,0-15 0-16,0-22 0 0,0-13-6 16,0-14 6-1,0-13-3-15,-5-10-4 0,-6-15-16 16,-2-13-9-16,3-3-6 15,3 7-22-15,4 9 50 16,3 16 3-16,0 14 7 16,16 19 0-16,1 13-2 15,5 16 2-15,2 14 0 16,-3 10 0-16,1 0 2 16,-4 10-2-16,-2 14 0 15,-6 10 1-15,-6 10-1 16,-4 3 3-16,0 3-3 15,-12-1 0-15,-9-2 0 16,-4-4 0-16,-2-3 0 16,2-4-1-16,0-8-1 0,6-10 2 15,6-8 0-15,5-10 0 16,8 0 16-16,0-6-9 16,0-14-7-16,15-4 0 15,10-1 0-15,12-5 2 16,5-3-2-16,5-3 0 15,0-7-2-15,-3-4 2 16,0-8 0-16,-4-4 1 16,-1-9-1-16,-5-6 0 15,-2-7 0-15,-5-9 2 0,-6-4-2 16,-7 1 0 0,-7 4-2-16,-7 7 2 15,0 12-4-15,-2 11 2 0,-10 16 2 16,-1 15 6-16,-6 12 29 15,-2 13-28-15,-1 3-2 16,-2 10-4-16,0 20 5 16,1 12-3-16,4 11 1 15,9 9 3-15,4 8 29 16,6 6-30-16,0 6 6 16,3 0 5-16,10-2-7 15,5-3 5-15,1-8-15 16,2-9 3-16,3-9-3 15,1-9 0-15,4-13-1 16,0-9 1-16,0-12-2 16,0-8 2-16,-2-7-9 15,-4-19-8-15,0-12 15 0,-7-4-21 16,-3-3 15-16,-6 0 5 16,-7 1 3-16,0 6 0 15,-3 7 0-15,-13 5 0 16,0 8 1-16,-2 8 4 15,4 6-2-15,-1 4 4 16,5 6-6-16,-3 20 0 16,4 7-1-16,5 6 0 15,4 4 10-15,0 1-6 16,18-4 6-16,7-3-2 0,7-6-6 16,4-7-1-16,0-11-2 15,6-6 5-15,0-7-11 16,4-4-5-16,-5-20-13 15,-4-4 0-15,-8-5-32 16,-10 0 0-16,-7-3 23 16,-9-1 21-16,-3-1 8 15,0-1 5-15,0 2 0 16,-4 7 1-16,-5 8 5 16,7 12 51-16,-1 6 1 15,3 4-36-15,0 0-2 16,0 18-20-16,9 10 16 15,6 10-3-15,5 3-3 16,3 1-3-16,3 2-7 16,0-2 0-16,0 0 1 0,5-12-1 15,0-6-1-15,-1-10-2 16,1-12-31-16,-1-2-26 16,-5-10-56-16,-4-18-74 15,-8-6-122-15</inkml:trace>
  <inkml:trace contextRef="#ctx0" brushRef="#br0" timeOffset="30533.36">23179 4516 653 0,'0'0'16'16,"0"0"-16"-16,-62 95 0 0,36-44 9 15,-4 5 5-15,-1 8 36 16,-5 5-13-16,3 3-27 15,2-2-5-15,1-4-5 16,6-14-6-16,9-11-2 16,8-12-36-16,7-11-17 15,0-13-93-15,16-5-182 16</inkml:trace>
  <inkml:trace contextRef="#ctx0" brushRef="#br0" timeOffset="30817.94">23356 4101 738 0,'0'0'0'0,"0"0"-20"0,110-8 13 15,-61 33 7-15,-1 20 18 16,1 19-7-16,-5 18 24 15,-2 18-6-15,-6 16-20 16,-9 8 22-16,-10 11-24 16,-12-1 3-16,-5-7-8 15,-8-5-1-15,-25-11-2 16,-11-7-11-16,-11-9-35 0,-10-10-23 16,-3-16-138-1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4:31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15260 7410 346 0,'0'0'14'0,"0"0"-3"16,0 0 15-16,0 0 7 0,0 0 25 15,0 0 37 1,0 0-57-16,19-5-25 0,3 5 9 16,12 0 8-16,10 0-5 15,9 0-15-15,13 2-9 16,12-1 23-16,11-1-20 16,15 0 4-1,13 0 13-15,13 0-21 0,10-8 10 16,3-4-10-16,1-1 0 15,4 3 2-15,-3 3-2 16,-1 2 0-16,0 1 2 16,-4 2 1-16,-2 1-5 15,-4 1 2-15,-8 0 0 16,-3 0 1-16,-6 0-1 16,-6 3 0-16,-5 1 2 0,0 3-2 15,-8-2 0-15,0 0 0 16,-3 0 0-16,-5-3-1 15,-1-1 1-15,2-1 0 16,2 0 0-16,3 0 1 16,2-7-1-16,1-7-1 15,5-2 1-15,-2 1 2 16,-1 0-2-16,-1 3-1 16,-8 2 1-16,-5 2 0 15,-6 0 0-15,-2 0 0 16,-7 1 0-16,0-1 1 0,-2 1-1 15,0 2-1-15,1-4 1 16,1 8 0 0,1-3 1-16,2 4-1 0,1 0 3 15,0 0-7-15,1-2 4 16,-6-1 0-16,0 0 0 16,-3 2 3-16,3 1-7 15,4 0 4-15,-5 0 0 16,3 0 2-16,-4 0-2 15,-3 0 0-15,-8 0 0 16,-7 0 2-16,-12 0-4 16,-11 4 1-16,-7-3 1 15,-12-1-8-15,-4 0 4 16,-5 0-33-16,-7-8-52 0,-27-24-360 16</inkml:trace>
  <inkml:trace contextRef="#ctx0" brushRef="#br0" timeOffset="11632.41">15820 9703 296 0,'0'0'2'0,"0"0"2"0,0 0-4 16,0 0-8-16,0 0 7 16,0 0 1-16,0 0 1 15,-8 0 12-15,8 0 3 16,0 0-11-16,0 0 6 16,0 0 14-16,0 0 0 15,8 8 28-15,3-1-22 16,4 1-5-16,3-1 3 15,10-4 4-15,5-1-5 16,9-2-7-16,9 0 3 16,4 0 13-16,7 0-29 15,6-5 14-15,11 1-4 16,8 3-12-16,8-2 7 0,9 2-13 16,2 0 4-16,4-4 4 15,7 2-8-15,3 1 0 16,9 0 6-16,-1 2-2 15,5 0-4-15,-1 0 0 16,-3 0 0-16,2 0 2 16,-1 0-2-1,-4 0 0-15,4-4 11 0,-6 0-11 16,-5 0 15-16,-3 4-15 16,-8 0 1-16,-6 0 6 15,-5 0-7-15,-6 0 0 16,0 8 5-16,-4-2-3 15,-5-1-1-15,3 0-1 0,-1 0 0 16,-4 0 5-16,-6 0-5 16,-9 0 0-16,-8-2-3 15,-8 4 0-15,-6 1-7 16,-1 0-37-16,-10-4-133 16</inkml:trace>
  <inkml:trace contextRef="#ctx0" brushRef="#br0" timeOffset="16235.77">10893 10119 500 0,'0'0'36'0,"0"0"-18"16,0 0 27-16,-73-42-7 0,51 36-3 16,-5-1-6-16,-1 3 0 15,-2 1-20-15,-3 3 19 16,-2 0-24-16,-1 18 0 16,-4 4 0-16,-3 7-4 15,-6 3 0-15,-4 8 0 16,-3 1 1-16,3 5-1 15,0 1 4-15,5 5-4 16,6 4 0-16,2 3 1 16,10-3 0-16,9-6-1 15,13-4 1-15,8-4-7 16,14 2 6-16,14 1 0 0,9 2 0 16,11 0 3-1,12-4-2-15,12-1-1 16,6-5 0-16,9-7-5 15,4-5 5-15,4-3-3 16,7-4 3-16,12-3 0 0,9-2 0 16,6-2 0-16,17-4 0 15,8-3 8-15,10-3-8 16,10-1-2-16,1 0 0 16,4 0 4-16,6 0 0 15,4 0-2-15,2-1 0 16,-1 0 0-16,-3 1 0 15,-7-2 0-15,-2-1 0 16,-1-1 0-16,-7-1 0 16,-4-4-2-16,-3 1 4 0,-10-3-6 15,-7-1 4-15,-8-1-3 16,-6 1 2-16,-6-1-7 16,-8 0 4-16,-7-1 3 15,-13 2-16-15,-8-4 16 16,-11 2-14-16,-9-2 5 15,-14 0 4-15,-10 2-8 16,-13-2 5-16,-11 1-1 16,-11-3 10-16,-11-4 3 15,0-5-3-15,-17-4 0 16,-13-8 5-16,-7-2 2 16,-14-3 7-16,-12-3-10 15,-14-1 2-15,-13 0-4 0,-17 3-2 16,-16 2-14-1,-11 8 11-15,-14-1-3 0,-10 0 3 16,-5 2 0-16,-12-1 3 16,-10 1-8-16,-6 2 9 15,-3-1-2-15,-6 3 2 16,1 1-1-16,-1 4 2 16,-4 2-4-16,-2 5 5 15,3 3-11-15,1 3 5 16,3 4 3-16,4 8-2 15,5 0 2-15,5 3-7 16,12 12-8-16,16 2-29 16,14-1-9-16,15 2 10 15,15-2 8-15,21 2-35 0,18 0-85 16</inkml:trace>
  <inkml:trace contextRef="#ctx0" brushRef="#br0" timeOffset="20751.16">11930 12658 513 0,'0'0'0'0,"0"0"2"16,0 0-2-16,105-4 34 15,-53 4 46-15,10 0-24 16,10 0-29-16,9 0-7 16,5 0 3-16,6 4-22 15,9-4 0-15,2 0 5 16,6 0-6-16,1 0-1 16,5 0 0-16,5 0 2 15,4-6 4-15,6-1 0 16,5 1-4-16,11-1 5 15,-1 0-1-15,7-2-2 16,3 1-3-16,1-2 0 16,6-2-2-16,7-1 4 0,4-2-2 15,-1 0 5-15,-3-1-1 16,-9 5-8-16,-9 3 4 16,-3 7 0-16,-7 1 6 15,-3 0-6-15,-5 9 0 16,-5 0 3-16,-7 0-3 15,-11-3-4-15,-6-3 3 16,-14 0 1-16,-10-3-5 16,-17 2 2-16,-13 1-16 15,-13 0-1-15,-14 4-32 16,-15 0-46-16,-8 1-188 16</inkml:trace>
  <inkml:trace contextRef="#ctx0" brushRef="#br0" timeOffset="41053.33">17333 3424 112 0,'0'0'20'16,"0"0"8"-16,-74 33 81 0,49-20-23 15,-1-1 8 1,8-4-15-16,3-2 22 0,9-4-48 16,5-1-11-16,1-1-9 15,0 0-22-15,17-7-11 16,16-15 0-16,11-1 4 15,6-5 8-15,1 1-11 16,-3 5-1 0,-7 2 0-16,-7 5 2 0,-12 4 0 15,-4 0-2-15,-4 3 0 16,-6 2-1-16,-2 0 1 16,-1 4-24-16,0-1-14 0,-1 1-18 15,1 1-25 1,-2 1-38-16,2 0-13 0,1 0-45 15,0 0 17-15</inkml:trace>
  <inkml:trace contextRef="#ctx0" brushRef="#br0" timeOffset="41387.06">17887 2958 542 0,'0'0'17'0,"0"0"16"16,0 0 10 0,0 0-42-16,0 0 2 0,0 0 15 15,74-14-4-15,-31 32 4 16,1 4 20-16,3 4-35 15,-4 1 1-15,-3-2-1 16,-6 0-1-16,-1 1-1 16,-6-1-1-16,-3 3 0 15,-2 1-2-15,-6 1 2 16,1-2-34-16,-3-3-55 16,0-8-94-16,-3-11-135 15</inkml:trace>
  <inkml:trace contextRef="#ctx0" brushRef="#br0" timeOffset="41744.01">19046 3069 487 0,'0'0'72'0,"0"0"-64"16,0 0-1-16,18 117 47 15,-8-66-24-15,3-2 7 16,4-3-28-16,4-3-1 16,0-1-4-16,-1-2-4 15,2-5-1-15,-4-2-21 16,-2-6-79-16,-2-9-96 16</inkml:trace>
  <inkml:trace contextRef="#ctx0" brushRef="#br0" timeOffset="42101.88">18108 3701 674 0,'0'0'0'16,"0"0"0"-16,0 0 0 15,0 0 11-15,97 60 18 16,-52-21 3-16,6 7 1 15,1 2-32-15,0-1-1 16,1-6 0-16,-1-5 0 16,3-2-39-16,2-5-88 15,0-12-221-15</inkml:trace>
  <inkml:trace contextRef="#ctx0" brushRef="#br0" timeOffset="42407.16">19791 3399 829 0,'0'0'0'0,"0"0"-19"15,76 43 5 1,-26-18 14-16,5 0 0 0,5 3-10 16,1 1-7-16,1 2-41 15,5-5-114-15,0-9-176 16</inkml:trace>
  <inkml:trace contextRef="#ctx0" brushRef="#br0" timeOffset="42780.28">20818 3514 682 0,'0'0'0'0,"80"-14"-17"15,-7 10 17-15,14-3 5 16,4 6-5-16,4 1 0 16,3 0 4-16,1 0-3 15,2 4-1-15,2 0 3 16,-10-1-2-16,-5-3-2 16,-13 0 1-16,-10 0-5 0,-12-1-92 15,-14-10-95-15,-17-4-89 16</inkml:trace>
  <inkml:trace contextRef="#ctx0" brushRef="#br0" timeOffset="43045.27">21908 3335 26 0,'0'0'88'0,"-129"-40"-13"15,71 24 47-15,12 3-77 16,19 6 65-16,19 3-54 0,8-2 36 16,25 3-92-16,18 2-1 15,9 1 1-15,2 0 7 16,3 16-2-16,-2 8 26 15,-1 4-15-15,-5 6 4 16,-10 3-2-16,-11 1-4 16,-11 0-2-1,-14 4-9-15,-3-2 0 0,-15-1 8 16,-17-2-11-16,-9 0-6 16,-9-2 5-16,-3 5-20 15,5-3-5-15,11-6-41 16,12-2-58-16,19-14-62 15</inkml:trace>
  <inkml:trace contextRef="#ctx0" brushRef="#br0" timeOffset="43551.2">22617 3666 503 0,'183'-73'77'16,"27"-1"-19"-16,16-5-3 15,-3-6-37-15,-1-2-7 0,-17 2-2 16,-17 5-8-16,-17 5-1 16,-22 7-3-16,-18 13-14 15,-22 7 7-15,-24 14-99 16,-29 14-22-16,-28 10-8 15,-27 10-73-15</inkml:trace>
  <inkml:trace contextRef="#ctx0" brushRef="#br0" timeOffset="57995.43">2635 17248 572 0,'0'0'0'0,"0"0"4"16,35 77-1-16,-6-36 10 15,4 2 13-15,11-5 2 0,6-7-15 16,5-6 5-16,7-7 1 16,7-3-1-16,6-8 0 15,7-7-17-15,5 0 2 16,7-7-2 0,7-16 4-16,2-1-10 0,1-2 0 15,-3 6 3-15,2 0 1 16,-4 1-2-16,2 9 3 15,3 0 6-15,2 6-5 16,3 3 10-16,2 1-7 16,2 0-3-16,1 11 13 15,4 6-14-15,0 2 2 0,-1-2-2 16,-1-1 0-16,2 0-3 16,3-3 3-16,-1-5 0 15,9-5 0-15,-4-3-1 16,1 0-3-16,1-20 4 15,-5-5-5-15,-6-5-2 16,-1 0 6-16,-5 3 1 16,-3 7-3-16,-5 5 4 15,4 8-1-15,1 7 3 16,2 0 1-16,3 3 10 16,3 11-14-16,1 0 0 15,7-1 4-15,2-5-4 16,1-1 0-16,1-7-2 0,-2 0 5 15,-5 0 2 1,-5 3-5-16,-10 4-8 0,-8-2 8 16,1 0 3-16,-2-5-3 15,-1 0-43-15,1-8-25 16,5-21-41-16,3-11-219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50:14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3091 6327 553 0,'0'0'16'15,"157"-63"-13"-15,-27 26-3 16,24-5 9-16,27-7 7 16,11-1 15-16,-5 7 0 15,-4 9-8-15,-12 9 10 16,-15 12-27-16,-14 9-3 0,-13 4-3 15,-19 2 0-15,-16 15 0 16,-9 4-3-16,-10 1-14 16,-10 4-15-16,-7-4-71 15,-8 1-68-15,-14-6-96 16</inkml:trace>
  <inkml:trace contextRef="#ctx0" brushRef="#br0" timeOffset="1801.43">15417 6160 98 0,'0'0'6'15,"98"-15"6"-15,-57 15-3 16,0 0 19-16,-3 0 5 16,5 7 25-16,2 0 3 15,3 2-28-15,8 1 6 16,8-2-8-16,13 1 4 16,14-4 5-16,15-2 6 15,15-3-3-15,11 0-12 16,10 0-24-16,7 0 0 15,1 0-1-15,9 0 0 0,3 0 2 16,9 0-8-16,4-1 0 16,4-6 7-16,-6-2-2 15,-4 1-5-15,-5 2 4 16,-9 2-2-16,-6 2-4 16,-5 2 0-16,-5 0 2 15,-2 0 2-15,-2 4-2 16,-1 4 0-16,1 0 2 15,-6 2-1-15,-3 0-1 16,-10 1-3-16,-9 0 3 16,-10 1 0-16,-8 0 0 15,-7-2 0-15,-4 0 0 16,-5-3 3-16,0-2-6 0,0-4 3 16,6-1 0-1,5 0 2-15,-1 0-2 0,-2-6 0 16,-9-5-2-16,-6 1 2 15,-4 0-3-15,-5 0-1 16,-3 0 4-16,-2-1-9 16,-2 0 8-16,-1 0-6 15,-5-1-1-15,0 1-7 16,-3 1-1-16,-5 0-12 16,-9 1-29-16,-10 4-1 15,-9-1-50-15,-8-4-80 16</inkml:trace>
  <inkml:trace contextRef="#ctx0" brushRef="#br0" timeOffset="4532.13">14993 7309 500 0,'0'0'46'0,"0"0"-46"15,0 0-136 1,0 0 90-16,75 19 42 0,-17-19 3 16,13 0 2-16,17 0 20 15,16 0 2-15,13-2-12 16,11 1 17-16,12 1-16 16,17 0-1-16,12-2 2 15,21 0 3-15,14-3 8 16,15 0-16-16,18 0-8 15,8 0 19-15,5-1-19 16,-3 2-4-16,-20 1 4 16,-19 3 2-16,-25 0-2 0,-31 3 0 15,-29 9 0-15,-31 0-10 16,-28 1-4-16,-20-1-51 16,-25-1-41-16,-18 1-101 15</inkml:trace>
  <inkml:trace contextRef="#ctx0" brushRef="#br0" timeOffset="6205.61">2745 9016 238 0,'0'0'4'0,"0"0"-1"16,0 0-1-16,0 0 12 16,0 0 17-16,0 0 8 15,-18-20 5-15,18 16-21 16,9-4-14-16,17-3 6 0,11-2 3 15,9-4 18 1,12-2-29-16,6-1 8 0,10-3 7 16,7-5-6-16,9-1 0 15,9-3 0-15,13-1-5 16,7 1 14-16,5 4-21 16,8 7 10-16,-5 8 13 15,0 13-13-15,-6 0-5 16,-8 20-7-16,-4 7-1 15,0 1 10-15,2 1-11 16,-1-7 0-16,5-2 4 0,1-6-4 16,-5-4 0-16,-2-5 4 15,-3 1-1-15,-3-1 0 16,-6 1-3-16,-6 4 0 16,-2-1 3-16,-3 4-2 15,-4-3-1-15,-5 1 0 16,-2-7 3-16,-7 2-8 15,0-6 5-15,-2 0 0 16,-1 0-1-16,-4-12 1 16,-2 0 0-16,-7 2-6 15,-4 5-5-15,-1-2 7 16,-9 4-17-16,1-2-1 16,-8 3 10-16,0 1-12 15,-6-1-5-15,-3-1-12 0,-8 2 2 16,0 1 14-1,-7 0-39-15,-1 0-45 0,-5 4-140 16</inkml:trace>
  <inkml:trace contextRef="#ctx0" brushRef="#br0" timeOffset="8228.04">12334 8949 347 0,'0'0'11'16,"0"0"-11"-16,0 0-1 16,0 0 1-16,0 0 0 15,0 0 11-15,84-13 24 0,-45 7-16 16,10-3 2-1,12-1-9-15,8-5-11 0,7 0 22 16,11-5-20-16,8-4 2 16,10-2 14-16,9-3-5 15,3 6 6-15,0 1-14 16,2 6-3-16,0 7 29 16,1 3-27-16,-2 5-3 15,0 1 9-15,-2 0-6 16,-2 0 6-16,2-2-6 15,-4-2-4-15,-3-2 34 16,-3 0-35-16,-2 0 0 0,-3 3 9 16,-6 0-8-1,-5 2-1-15,-5-1 0 0,-3 0 0 16,-1-3 1-16,-2 0-1 16,-2-4-1-16,-8 1 1 15,2-2 0-15,-7 5 4 16,-3 0-4-16,-4 4 0 15,-5-1-4-15,2 2 9 16,1 0-5-16,3 0 0 16,2 0 1-16,3 0-4 15,-8 0 3-15,-1 0 0 16,-5 2-3-16,-1 1 4 16,0 4-1-16,-3-1 0 15,2-1 2-15,-1-1-4 16,5 0 2-16,2 1 0 0,3-2 3 15,1-3-3-15,-2 0-1 16,-5 0 1-16,-3 0 0 16,-3 0 3-16,-8 1-3 15,-4 0 0-15,-4 2-1 16,1 0 1-16,1-2 0 16,-2 1-1-16,6-2 3 15,0 0-4-15,-4 0-1 16,0 0-2-16,-6 0-1 15,-7-5-22-15,-6 1 1 16,-5 3-27-16,-6-2-27 16,0-1-13-16,-6 0-106 0</inkml:trace>
  <inkml:trace contextRef="#ctx0" brushRef="#br0" timeOffset="9794.44">3420 10292 546 0,'0'0'0'0,"0"0"-39"16,137-4 39-16,-53-6 0 15,22-7 2-15,17-9 0 16,20-6 1-16,15-6-3 16,9 2 28-16,13 6-8 15,5 2 6-15,3 3-14 16,6-2-9-16,-5 2 15 15,-3-2-16-15,-4 0 3 16,-3 4-3-16,-11 6 0 0,-9 3-2 16,-19 6 0-16,-21 6 0 15,-20 2-4 1,-21 0 4-16,-18 0-8 0,-19 2-15 16,-16 8-56-16,-10 2-64 15,-15 2-121-15</inkml:trace>
  <inkml:trace contextRef="#ctx0" brushRef="#br0" timeOffset="11161.54">2958 11563 507 0,'0'0'0'0,"0"0"-12"16,0 0 10-16,94 0 3 16,-26 0-1-16,23 0 15 15,23 0 3-15,26 0 11 16,17 0-29-16,17 0 0 15,2 0 7-15,-2 0-7 0,-2 0 0 16,-7 0 3-16,-10-2 0 16,-10 0 1-16,-11 2-4 15,-18 0 0-15,-19 0 1 16,-14 1-1-16,-17 10-20 16,-14 3-25-16,-8 0-55 15,-17 5-121-15</inkml:trace>
  <inkml:trace contextRef="#ctx0" brushRef="#br0" timeOffset="13317.99">14634 11491 669 0,'0'0'0'16,"0"0"-9"-16,87 0-1 16,-22 0 10-16,17-2 0 15,15 2 6-15,14 0-2 16,13 0 8-16,14 0 3 15,19 0-8-15,18 0 17 16,19 0-24-16,17-4 3 16,8-3 0-16,1-2-3 15,-12 2 0-15,-7 2 0 16,-21 1 0-16,-21-1-5 16,-24 3 5-16,-27-1-34 0,-23 3-10 15,-20 0-50-15,-24 0-31 16,-22 0-84-16,-19 0-3 15</inkml:trace>
  <inkml:trace contextRef="#ctx0" brushRef="#br0" timeOffset="15278.44">23319 10753 359 0,'0'0'0'16,"0"0"-3"-16,84 0-10 15,-76 3 3-15,-4-3 10 16,-4 0 49-16,0-2 30 15,-12-16-22-15,-3-8-1 16,-8-4-34-16,-3-1 18 16,-5 3-26-16,-7 7-5 0,-3 12-3 15,-4 9-1-15,-1 19 12 16,0 30-16-16,5 22 12 16,8 21 13-16,16 11-9 15,17 7-8-15,9-10-9 16,38-14-1-16,18-25-15 15,15-25 13-15,10-28-19 16,-1-8 17-16,-7-34 5 16,-13-14 8-16,-15-7 1 15,-21-6-8-15,-17-9 9 16,-16-5-7-16,-11-7-3 16,-25-7 4-16,-13-1-3 0,-5 15 1 15,-1 21 8 1,2 30 14-16,3 24 36 0,6 41-60 15,4 34 2-15,6 32-2 16,10 19 0-16,18 7 0 16,9-2-6-16,42-19-34 15,19-24-7-15,22-24-75 16,11-23 71-16,2-17-63 16,-4-10-229-16</inkml:trace>
  <inkml:trace contextRef="#ctx0" brushRef="#br0" timeOffset="16900.43">2794 12993 443 0,'0'0'2'16,"0"0"-2"-16,0 0 0 16,0 0 4-16,105-6-4 15,-59 6 1-15,8 0 9 0,10 0-9 16,12 0 16-16,11 0 19 16,14 0-21-16,11 0 17 15,8 0-21-15,12 0-6 16,3-3 8-16,-2-1-11 15,0 3 1-15,-4-2-2 16,-5 2 0-16,-3-1 1 16,2-4-2-16,-3 2 0 15,-4-2 3-15,-6 2-3 16,-6 2-1-16,-9 2 0 16,-7 0 2-16,-6 14 0 15,-9 0-1-15,-7 0 0 16,-8-1-1-16,-7-5 1 15,-6-3 0-15,-13-2 3 16,-5-3 0-16,-7 0-6 0,-13 0 3 16,1 0 0-1,-5 0-4-15,-1 0-22 0,-2 0-26 16,0 0-17-16,0 0-80 16,0 0-102-16</inkml:trace>
  <inkml:trace contextRef="#ctx0" brushRef="#br0" timeOffset="21332.16">12795 12957 563 0,'0'0'11'16,"0"0"-11"-16,0 0 6 15,0 0-9-15,0 0 11 16,138-43-3-16,-35 25 32 16,23-2-23-16,14 1 3 15,6-1-17-15,5 4 0 16,-9 2 1-16,-15 3 0 16,-19 5-1-16,-21 6 0 15,-15 0-9-15,-13 0-18 16,-6 0-17-16,-11 0-22 0,-4 0-15 15,-10 0-88 1,-12 0-35-16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54:05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4172 7556 479 0,'0'0'21'0,"0"0"-30"0,0 0 9 16,0 0 0-16,108-87 5 15,-39 53 25-15,16-6 16 16,12-4 6-16,12 4-38 16,9 3 41-16,-2 7-51 15,-7 11 9-15,-9 6 1 16,-7 9-11-16,-14 4 3 16,-3 0-6-16,-5 0 0 15,-9 8 3-15,-2 1-3 16,-7-2-22-16,-6-1-34 15,-12-2-21-15,-5-4-22 16,-11 2-12-16,-11 3-60 16,-8-1-3-16</inkml:trace>
  <inkml:trace contextRef="#ctx0" brushRef="#br0" timeOffset="923.08">1454 8249 586 0,'0'0'7'0,"13"-93"8"15,29 25-14-15,16-19 0 16,13-10 9-16,7 0-1 16,4 1 1-16,-1 6-7 15,0 7-1-15,-7 10 2 16,-8 11-4-16,-15 19-12 16,-13 14-76-16,-21 16-162 15</inkml:trace>
  <inkml:trace contextRef="#ctx0" brushRef="#br0" timeOffset="1166.1">1882 7433 148 0,'0'0'0'0,"86"-75"0"15,-33 38 2-15,-1 2 2 16,-7 12 33-16,-12 12 16 15,-9 11 23-15,-10 0-28 16,-8 18-15-16,-3 10 6 0,-3 9-13 16,0 11-6-16,-3 10-5 15,-13 15-15-15,2 5-7 16,-3 1-113 0,4-15-187-16</inkml:trace>
  <inkml:trace contextRef="#ctx0" brushRef="#br0" timeOffset="2284.03">3920 9856 620 0,'0'0'5'16,"0"0"1"-16,88-25-3 16,-15 19-3-16,15 3 3 15,12 1 3-15,12-1 17 16,14-2-14-16,13-6-3 15,13-4 7-15,8-6-13 16,-8-5 0-16,-3 1-1 16,-12 2 1-16,-14 6-4 0,-10 4-3 15,-9 6-38 1,-17 4-36-16,-19 3-214 0</inkml:trace>
  <inkml:trace contextRef="#ctx0" brushRef="#br0" timeOffset="16299.88">9130 7417 508 0,'0'0'7'0,"-86"-7"-7"0,46 7 0 15,-5 0 9 1,-1 0 21-16,-4 10 23 0,-6 7-9 16,-2 13-29-16,-1 10 8 15,3 15 0-15,-1 14-14 16,5 14 12-16,6 12-11 16,7 9-5-16,15 2 23 15,15-7-26 1,9-10 7-16,27-14-2 0,29-16-7 15,25-13 6-15,24-15-3 16,19-13 1-16,16-10 1 16,11-8-5-16,4-10-10 15,0-17 1-15,-5-8-7 16,-19-5 5-16,-17 0-11 0,-26-5-16 16,-24 1 30-16,-27-1-15 15,-16-3 16-15,-20-8 7 16,-1-4 0-16,-23-7 8 15,-14-5-7-15,-12-2 2 16,-11 1 18-16,-11 4-21 16,-7 7 0-16,-6 12-2 15,0 12-3-15,2 16-5 16,6 14-21-16,7 8-102 16,6 13-165-16</inkml:trace>
  <inkml:trace contextRef="#ctx0" brushRef="#br0" timeOffset="17301.02">13520 7520 449 0,'0'0'0'0,"0"0"0"16,-93 0 11-16,53 14-10 15,-5 10 21-15,0 12 37 16,-1 14-1-16,5 12-14 16,9 15-10-16,8 11-6 15,13 11 12-15,11-1-38 16,8-1 3-16,24-5-5 16,20-10-4-16,17-14 4 15,11-11-9-15,14-15-6 0,13-15 14 16,8-19-27-1,3-8 18-15,5-13 10 0,-10-21 2 16,-5-8 21-16,-10-10-22 16,-17 1 2-16,-13-3 15 15,-18 8-15-15,-17 5 2 16,-17 1 4-16,-14-3-1 16,-4-4 10-16,-28-5-16 15,-13-6 4-15,-10-3 3 16,-12 1-6-16,-5 4-5 15,-5 10 2-15,-2 9 0 16,-1 11 1-16,0 12-1 16,0 8 0-16,4 6-6 15,1 9 6-15,5 19-16 16,12 8-12-16,17 6-16 16,18 1-49-16,21 0-141 15</inkml:trace>
  <inkml:trace contextRef="#ctx0" brushRef="#br0" timeOffset="18649.02">18361 7567 426 0,'0'0'28'0,"0"0"-14"16,-115-8-14-16,66 8 72 15,-5 0-64-15,-1 1 59 16,1 11-26-16,0 8-31 16,-3 4 26-16,1 8-15 15,-1 8 11-15,3 7-26 16,6 8-5-16,5 8 17 15,9 9-17-15,14 2 3 16,15 3 5-16,5-4-5 16,26-5-1-16,23-5-3 15,15-4 0-15,20-9-6 16,15-8 5-16,20-11 1 0,16-10 1 16,6-8-1-16,2-5 0 15,-10-4-1-15,-12-4-1 16,-8-4-3-16,-12-19 5 15,-11-12-1-15,-11-10-7 16,-12-4 8-16,-9-3 1 16,-18-1-1-16,-10 2 0 15,-16-2 17-15,-14-2-8 16,0-11-2-16,-22 0 2 16,-10-7-5-16,-8-1 1 15,-5 0-5-15,-9 4-5 0,-7 5 4 16,-5 10-17-1,-4 9 17-15,-4 10-12 16,-1 6-10-16,-3 8 0 16,-2 8-16-16,2 12-5 0,-1 2-47 15,0 15-57-15,1 12-178 16</inkml:trace>
  <inkml:trace contextRef="#ctx0" brushRef="#br0" timeOffset="25566.2">16796 9810 675 0,'0'0'24'0,"0"0"-24"0,0 0-12 16,0 0 9 0,0 0 3-16,0 0 5 0,0 0 1 15,46 2 0-15,-22-2 14 16,7 0-20-16,13-2 11 16,15-5 1-16,14-2-9 15,12 0 7-15,8-1 1 16,8 0-11-16,4 0 11 15,5 1-11-15,6 2 0 16,1 1 1-16,5-1 2 16,4 4-3-16,8-3 0 15,-1 0 3-15,1 2-1 0,0 1-2 16,-3 3 0 0,2 0-1-16,-4 0 3 0,-5 0-2 15,4 0 0-15,-4 0 2 16,-2 0 0-16,2 0-2 15,-1-3 0-15,5-9-1 16,8-6 5-16,2-2-3 16,2-4-1-16,1 4 3 15,-7 0-6-15,-6 7 3 16,-8 0 0-16,-13 9-1 16,-9 4 2-16,-9 0-1 15,-5 3 0-15,-2 11 3 16,-2-1-7-16,5-3 4 15,11-3 0-15,1-4 2 16,5-3 0-16,4 0-4 0,-8 0 2 16,-6 0 0-16,-4 0-7 15,-10 0 7-15,-6 0 0 16,-5 0-3-16,-10 0-10 16,-14 0-43-16,-10-5-61 15,-14 0-70-15,-14 2-78 16</inkml:trace>
  <inkml:trace contextRef="#ctx0" brushRef="#br0" timeOffset="26906.42">16527 7286 82 0,'0'0'88'16,"0"0"-86"-16,0 0 18 16,0 0 56-16,0 0 21 15,-77 9-14-15,72-9-20 16,3 0-6-16,2 0-22 15,0 0-35-15,0 0-2 16,0 0-6-16,14 3 8 16,13 1 9-16,12 0-4 15,20 1 6-15,18 2 31 16,15-4-14-16,16 1-5 0,22-3-8 16,9-1-5-16,11 0-10 15,10 0-3-15,0 0 3 16,2 0 1-16,-6 0-1 15,0-1-24-15,-9-1-27 16,-11 2-1-16,-11 0-9 16,-20 0 1-16,-14 0-3 15,-17 0-2-15,-18 0-25 16,-15 0-49-16</inkml:trace>
  <inkml:trace contextRef="#ctx0" brushRef="#br0" timeOffset="32982.08">9900 11001 512 0,'0'0'1'0,"0"0"22"16,0 0-15-16,0 0-6 16,0 0 18-16,0 0-1 15,0 0 14-15,-29 0-21 16,29 0-10-16,17 0 22 0,11 0-22 16,14 0 14-16,17 0 9 15,21 0-9-15,21 0 8 16,17 0-10-1,20 0-10-15,10 0 18 0,10 0-22 16,11 0 0-16,5-2 14 16,8-14-13-16,3-3 13 15,-2-3-14-15,-5-1 0 16,-9 2 1-16,-12 2-1 16,-8 7 0-16,-12 1-3 15,-18 4 3-15,-13 0-8 0,-20 4-11 16,-13 3-18-1,-12 0 20-15,-5 0-84 0,-8 0-47 16,-8 5-158-16</inkml:trace>
  <inkml:trace contextRef="#ctx0" brushRef="#br0" timeOffset="33885.3">16269 10889 551 0,'0'0'51'15,"0"0"-51"-15,0 0-22 0,0 0 1 16,0 0 21-16,84-5 18 16,-34 5-9-16,11 2 25 15,16 13 1-15,15 2-23 16,15 0 16-16,15-1-24 16,16-6-3-1,9-3 23-15,6-7-19 0,1 0 2 16,-7 0-7-16,-6-14 6 15,-9-1-6-15,-8-5 0 16,-11-1-10-16,-14-1-7 16,-15-2-76-16,-20 2-60 0,-18 4-138 15</inkml:trace>
  <inkml:trace contextRef="#ctx0" brushRef="#br0" timeOffset="34637.03">19801 10947 706 0,'0'0'0'0,"0"0"-2"16,0 0-23-16,140-28 25 16,-38 14 0-16,19-2 3 15,24 3 15-15,9-1-17 16,7 3 0-16,2 4 4 15,-7 2-2-15,-2-2-3 16,-7 5 0-16,-5 1-15 16,-5-1-17-16,-10-1-145 15,-10-5-175-15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55:10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5284 9358 556 0,'0'0'20'0,"0"0"-20"16,0 0-8-16,0 0 0 16,0 0 8-16,0 0 3 15,0 0 16-15,55-4-2 0,-36 4-10 16,8 0 26-16,12 3-24 16,2 0 6-16,9 0-1 15,4-1-5-15,5 1 6 16,6-1-14-1,5 2 5-15,0-2 2 0,-1 2-3 16,-1-3-5-16,1-1 6 16,6 0-3-16,2 0 15 15,2 0-16-15,5-1 0 16,0-7 10-16,4 0-7 16,-1 0 3-16,2-2 2 15,-1-2-10-15,0 2 5 0,0-1-5 16,-1 1 0-16,-5-3 5 15,0 0-4-15,0 3-1 16,-2-3 2-16,-1 0 0 16,-3-1 4-16,-3 2-6 15,-6 2 0-15,-8 6 3 16,-4-2-3-16,-12 4 0 16,-6 1-1-16,-7 1 4 15,-8 0-6-15,-2-1 3 16,-5-1 0-16,-5 0-1 15,2 0 0-15,-5 2-5 16,-2-3-9-16,-1 3-5 16,-1-1-23-16,1 1-54 15,1 0-109-15,0 0-170 16</inkml:trace>
  <inkml:trace contextRef="#ctx0" brushRef="#br0" timeOffset="10519.45">3721 13946 707 0,'0'0'4'0,"0"0"-4"15,0 0-3-15,0 0-5 16,0 0 8-16,0 0 26 15,138 6-5-15,-53-6-7 16,9 0 2-16,6 0-16 16,3 0 0-16,0-4 7 15,-4 0-7-15,3 1-4 16,-4 2-30-16,-2 1-82 0,-20 0-325 16</inkml:trace>
  <inkml:trace contextRef="#ctx0" brushRef="#br0" timeOffset="11415.79">6407 14129 508 0,'0'0'10'16,"0"0"14"-16,0 0-17 0,0 0-1 15,0 0-1 1,0 0 31-16,89-13 28 0,-15-5-24 16,20-3-28-16,17-4-1 15,10 2-4-15,6 3 3 16,2 8-10-1,-2 5 0-15,0 7 5 0,-1 0-2 16,-7 4-3-16,-9 6 0 16,-9 2-4-16,-8-1 1 15,-13 1-9-15,-9-2-9 16,-12 0-8-16,-13 3-37 16,-11-3-9-16,-13-2-29 15,-8 2 7-15,-10-2-90 16</inkml:trace>
  <inkml:trace contextRef="#ctx0" brushRef="#br0" timeOffset="12498.83">4859 15340 299 0,'0'0'8'0,"0"0"16"15,0 0 17-15,0 0 7 16,0 0 26-16,-74 0-1 16,69 0-10-16,2 0-22 15,2 0-17-15,1 0-8 0,0 0-16 16,6 0-1 0,19 1 1-16,17 5 4 0,19-2-4 15,17-4 4 1,9 0-1-16,9 0-2 0,-1-10 4 15,-3 1-5-15,-5 0 0 16,-8 4 0-16,-6-1 0 16,-6 3-31-16,-10 2-28 15,-3-2-44-15,-11 0-36 16,-13 3-105-16</inkml:trace>
  <inkml:trace contextRef="#ctx0" brushRef="#br0" timeOffset="15600.11">5072 17334 419 0,'0'0'41'0,"0"0"-35"16,0 0-6-16,0 0-29 15,0 0 29-15,0 0 21 0,0 0 2 16,0-7-13-1,6 2-8-15,10 3 17 0,5-3-11 16,1 4 14-16,5-1-1 16,1 2-8-16,2 0 4 15,5 0-13-15,3 0-1 16,3 0 15-16,4 0-16 16,4 0-1-16,-1 0 6 15,2 0-3-15,-1 0 1 16,0-2-5-16,1-4 0 15,-5 2 12-15,5 1-12 16,0 0 2-16,-5 1-5 16,1 0 4-16,-3 2-1 0,-6-2 0 15,-5 1 2 1,-2 1-10-16,-3-3 10 0,-3 3-2 16,2 0 0-16,-1 0 1 15,0 0-1-15,3 0-1 16,0 0 1-16,-2 0 4 15,2 0-4-15,0 0 0 16,0 0-1-16,0 0 1 16,0 0 0-16,0 0-2 15,2 0 5-15,0 0-3 16,2 0 1-16,2 0-1 16,5 0 3-16,1-6-3 15,4 5 2-15,1-2-2 16,0-1 0-16,1 1-5 0,0 1 5 15,3 2 0-15,3 0-2 16,5 0 3-16,-1 0-1 16,-2 0 0-16,0 0 1 15,-4 0-3-15,0 0 2 16,1-1 0-16,0-5 2 16,1 6-2-16,0-3-2 15,0 3 2-15,3 0 0 16,-1 0 0-16,3 0 3 15,3 0-3-15,1 3 0 16,2 1 0-16,0-1 0 16,4-1-2-16,2-1 2 15,2-1 4-15,4 0-4 0,-3 0 0 16,-4 0 0 0,2 0 2-16,-4 0-2 0,-2 0 0 15,-1 2 0-15,-5 2-2 16,-3-4 6-16,-3 3-4 15,-5-3 0-15,2 1-1 16,-7 1 0-16,-4 2 1 16,-4-1 0-16,-6 2 3 15,-4 0-3-15,-3 0 0 16,-6-2-2-16,-1 0 1 16,-5 1 1-16,-5-2 0 15,-1-1 0-15,-3-1 0 0,0 0 0 16,0 0-5-1,0 0-11-15,-8 0-26 0,-9 0-23 16,-6-5-302-16,-4-1 293 16</inkml:trace>
  <inkml:trace contextRef="#ctx0" brushRef="#br0" timeOffset="21084.65">5536 17734 130 0,'0'0'166'0,"0"0"-154"0,0 0-9 15,0 0 10-15,0 0 29 16,0 0 47-16,-6-8-17 15,6 8-24-15,0 0-22 16,-2 0-4-16,2 0-13 16,-1 1 15-16,-2 1-22 15,-4 3 0-15,0 0 1 16,-3 6-3-16,-2 5 0 16,0 0-4-16,0 2 10 15,5 1-9-15,-1-4 6 0,1 0-3 16,3-1 0-1,1 2 2-15,3 2 0 0,0 1-2 16,0 1 2-16,0-1 5 16,0 1-7-16,10 0 0 15,2 0 4-15,-2-1 1 16,4-1-3-16,-5-3-2 16,-1-2 0-16,0-3-1 15,1 0 1-15,-2-3 0 16,2 2 4-16,2 1-3 15,-1 1 0-15,2 1 0 16,1 3 1-16,1-3 8 16,-1 2-7-16,0 2-2 15,-2-6 0-15,0 1 5 16,1-2-6-16,-5-3 4 0,4 0-1 16,1 2 2-16,-2-5-4 15,3 4-1-15,-1-4 1 16,3 4 4-16,-1-2-5 15,4 2 0-15,-3 0 2 16,0-3-3-16,3-1 2 16,-4 0-1-16,6-2 1 15,0 1 0-15,0 2 2 16,4-4-3-16,-3 0 0 16,-1 0 3-16,0 0-3 15,1 0 0-15,-1 0-2 16,-2 0 4-16,0 0-4 0,1 0 2 15,-1 0 0-15,4 0 2 16,-2 0-2-16,4-4 0 16,-1 1-2-16,0 0 2 15,-1 2 0-15,3-1 1 16,-1 1-1-16,1-1 2 16,4 1-2-16,-1-2 0 15,0 2 1-15,4-2 2 16,-3-4-3-16,-1 2 0 15,2-3 1-15,-3 1 1 16,-2 2-2-16,-3 0 0 16,1 1-1-16,-3 3 2 15,0-3-1-15,-1 3 0 16,2 1 3-16,-2-1 0 0,2 1-3 16,2-2 0-16,-2 0-3 15,0-2 7-15,0 2-4 16,4-1 0-16,-5 2 2 15,2-3-1-15,-1 4-1 16,1 0 0-16,-1-2-2 16,5 2 2-16,-4-1 0 15,1 1 0-15,1-2 2 16,-1 2-4-16,-1 0 2 16,0-1 0-16,-1 1 0 15,-2 0-2-15,1 0 2 0,-3 0 1 16,-2 0 0-16,2 0-2 15,-6-4 0-15,3 4 1 16,-3 0 1-16,-1 0-1 16,0 0 0-16,-2 0-1 15,1 0 2-15,1 0 0 16,-1 0-1-16,0-3 0 16,6 0-2-16,-5-1-3 15,4-1 4-15,-2 2 1 16,1-5 0-16,0 1-2 15,1 2 2-15,-1-3-4 16,0 1 1-16,1-3 2 16,-1 1 0-16,-1-1-2 15,3 0 3-15,-3 0-2 0,2 0-1 16,-3 0-3-16,1 0 5 16,0 0-1-16,-4 2-2 15,-3 1 3-15,4 0-2 16,-3 1 0-16,-1-1 2 15,-2 2-6-15,-1-4 6 16,1-1-14-16,-1-1 15 16,-1-4-2-16,-1 1 2 15,0 2-5-15,0-2 5 16,0-2 0-16,-7 2 1 16,-2-4-1-16,-6 1 0 15,5 6-2-15,-4-3 2 16,3 3 3-16,-2 1-3 0,1 0 0 15,2 2 0-15,-4 1 1 16,3-2-2-16,-4 5 2 16,3-2-1-16,-4-2 12 15,2 3-12-15,-3-2 2 16,-3 1-4-16,-3-1 2 16,4 2 0-16,-7 2 2 15,5 0 2-15,-1 1-4 16,-1 2-6-16,0 0 6 15,-4 0-6-15,0 0 4 16,-1 0 0-16,-3 0-2 16,-4 0 4-16,0 3-2 15,-2 2-8-15,-3 5 3 0,2-2 7 16,-1-1 0-16,4 0 6 16,3-1-2-16,1-2-3 15,1-1-1-15,1-1 0 16,2-2 0-16,2 1 9 15,3-1-7-15,2 2-2 16,-2-2 6-16,0 0-5 16,-2 0 2-16,2 2-3 15,-2-2 2-15,-3 0-8 16,2 2 11-16,-4-2-5 16,1 3 4-16,-3 0-1 15,-1 1 4-15,-1 0-7 16,-1 2 1-16,-2-3 13 0,3-1-14 15,0 3 0-15,1-2 0 16,-1-3 1-16,4 0 0 16,-3 0-1-16,-1 0 5 15,1 0-1-15,1 0-3 16,1 0 2-16,0 0-1 16,-1 0 1-16,4 2-3 15,-1 1-3-15,3-2 3 16,3-1 3-16,-3 0-3 15,6 0 0-15,-3 0-2 16,0 0 4-16,1 0-5 16,-3 0 3-16,-2 0-1 15,0 0-4-15,-1 0-2 16,-1 0-3-16,-2 0 6 0,2 0-3 16,-2 0 7-16,-1 0-3 15,0 1-20-15,-1 5 7 16,-1 4-66-16,-4 4-57 15,3 3-62-15,1 2 7 16</inkml:trace>
  <inkml:trace contextRef="#ctx0" brushRef="#br0" timeOffset="21948.99">3843 17888 462 0,'0'0'0'0,"0"0"-30"15,0 0-8-15,-92 17 25 16,67-7 13-16,4-4 32 0,-1 1-10 16,2 1 26-1,-2 4-42-15,-2 5 4 0,-1 3-10 16,-5 0 1-16,5 5-3 15,-4 3 3-15,1 1-1 16,5 0 10-16,-2 1-10 16,2 0 2-16,2 0-2 15,2-5 10-15,5 0 7 16,3-5 13-16,3-1-9 16,5-2 10-16,3-3-17 15,0 1-13-15,15-5 3 16,8 0-4-16,8-6 0 15,6-2 0-15,16-2 2 16,4 0 2-16,8 0-3 0,7-4-1 16,-1-5-1-1,1-4 1-15,3-5 3 16,-5-3-3-16,3-9-9 0,-9-6 8 16,-7-10-7-16,-8-4 8 15,-8-3 0-15,-7 0 1 16,-13 4 6-16,-7 5 3 15,-9 6-9-15,-5 4 24 16,-1 4-13-16,-20 1 3 16,-6 3-15-16,-8-2-1 15,-6 1-9-15,-10 2-9 16,-4 1-6-16,-2 5 11 16,-1 6-15-16,4 5 9 0,3 5-29 15,6 3 7-15,7 0-7 16,5 3-10-16,9 15-100 15,3 9-65-15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3:56:19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6830 8500 665 0,'0'0'8'0,"0"0"-8"15,0 0 7-15,0 0-7 16,131 28 5-16,-50-20 2 15,15 4 35-15,18 3-35 16,15 0 10-16,13-1 4 0,7-4-7 16,5-2-4-1,3-6-10-15,-9-2 2 0,-1 0-5 16,-12 0 3-16,-10-2-1 16,-13-4-31-16,-13 2-26 15,-9-2-54-15,-17 6-122 16,-10 0-130-16</inkml:trace>
  <inkml:trace contextRef="#ctx0" brushRef="#br0" timeOffset="1130.82">13629 8633 5 0,'0'0'591'15,"0"0"-591"-15,0 0-10 16,0 0 10-16,104 7 21 15,-33-7-18-15,15 0 18 16,17 0 33-16,13 2-43 16,14 3 1-16,9 1-5 15,2-2-5-15,5-1 7 0,0-2-9 16,-5-1 0-16,-9 3-2 16,-12 1 2-16,-16 5-7 15,-8 2-24-15,-17 3-87 16,-12-1-122-16</inkml:trace>
  <inkml:trace contextRef="#ctx0" brushRef="#br0" timeOffset="1897.63">17646 8544 526 0,'0'0'0'0,"0"0"-7"16,0 0-18-16,74 0 24 15,-11-6 1-15,22-1 63 0,21 0-9 16,27-1 7 0,24-4-31-16,22-2-7 15,13 2 0-15,5-2-23 0,-5 4 0 16,-8 5-1-16,-15 1 5 16,-21 4-5-16,-18 0 1 15,-25 0-22-15,-20 1 3 16,-19 7-71-16,-16-1-48 15,-18-4-160-15</inkml:trace>
  <inkml:trace contextRef="#ctx0" brushRef="#br0" timeOffset="6341.01">3912 12278 593 0,'0'0'3'0,"0"0"-6"16,0 0-1-16,0 0-5 15,0 0 9-15,0 0 0 16,0 0 10-16,10 0-1 16,13 0 0-16,6 0 20 15,13-6-28-15,4-5 6 16,9-4 1-16,6-1-8 16,8 2 10-16,6-1 1 15,3 4 0-15,1 3 10 16,12 2-19-16,-5 1-2 15,2 2 7-15,-4-1-6 0,-2 2-1 16,-3 2 0-16,-1 0 1 16,-2 0 3-16,-6 0-4 15,1 0 0-15,-2 4 0 16,-1 6 0-16,1 0 0 16,-4 0 0-16,2-2 2 15,0-2-3-15,-1 0 2 16,-1-4-1-16,-6-2 0 15,-4 0 0-15,-2 0 1 16,-1 0-1-16,2-10 0 16,0-2-2-16,-2 0 2 15,2 1-1-15,-4 2-2 0,1 3 6 16,-3 2-5-16,1 1 2 16,0 2 0-16,2 1 2 15,3 0-2-15,-1 0 0 16,2 0 0-16,4 0 3 15,2-2-3-15,4 0 0 16,-6 0 2-16,-4 2-7 16,-2-2 5-16,-5 0 0 15,-1-2-2-15,0 3 2 16,0 1 0-16,1 0-1 16,-3 0 4-16,1 0-1 15,-3 9-2-15,-2 1 0 16,-1-2-5-16,-2 1 6 0,-4-2-1 15,-1-1 0-15,-5 0 0 16,-1-2-5-16,-2-2-5 16,-6 0-22-16,-4-2-3 15,-5 0-22-15,-2 0-25 16,-5 0-10-16,-3 0-72 16,0-7-48-16</inkml:trace>
  <inkml:trace contextRef="#ctx0" brushRef="#br0" timeOffset="9134.26">11142 13672 561 0,'0'0'22'15,"0"0"-19"-15,0 0-6 16,0 0-3-16,0 0 6 15,0 0 2-15,0 0 0 0,57-10 21 16,-7 7-11-16,17 2 7 16,12 0 17-16,10-1-30 15,5 1-3-15,3 1 6 16,7-4-9-16,5 2 15 16,7-2-15-16,5-3 0 15,6-3 19-15,11-2-19 16,3 2 0-16,3-1-4 15,4 1 8-15,-4-2-5 16,-6 0 1-16,-7 2-6 0,-10-1 1 16,-15 0-16-1,-15 1-10-15,-20 2 0 0,-21 2-14 16,-21 4 30-16,-19 2-40 16,-10 0 34-16,-27 0 8 15,-17-2 13-15,-15-5-107 16,-16 0-174-16</inkml:trace>
  <inkml:trace contextRef="#ctx0" brushRef="#br0" timeOffset="10915.71">18952 4342 662 0,'0'0'8'15,"0"0"-7"-15,38-110 12 16,22 31-13-16,19-12 0 16,10-5 27-16,5 2-13 15,79-77 0 1,-101 101-14-16,-8 10-6 15,-9 9 4-15,-6 5-83 16,-10-2-172-16</inkml:trace>
  <inkml:trace contextRef="#ctx0" brushRef="#br0" timeOffset="11630.82">19907 2964 488 0,'0'0'21'15,"0"0"17"-15,0 0-37 16,-76 63 14-16,49-10 32 16,1 6 10-16,8 1-25 15,6-3-15-15,12-7-12 16,0-8-5-16,12-8 0 15,8-10 0-15,4-6-2 0,3-10 2 16,-1-8 4-16,-3 0-4 16,-2-2-6-16,-7-18-2 15,-4-5 7-15,-9-8 1 16,-1-5 0-16,0-3-8 16,-9-4 1-16,-2 0-22 15,2 0-12-15,2 1 33 16,7 0-21-16,0 6 6 15,8 1 13-15,11 7 10 16,5 5 1-16,7 5-1 16,0 11 0-16,2 9 14 15,-1 0-10-15,-5 17 17 0,-1 19-6 16,-6 10 1-16,-4 8 8 16,-7 1-16-16,-2-2 9 15,-5-6 10-15,-2-9-15 16,0-11 8-16,0-10-4 15,0-9-3-15,-2-5 23 16,2-2-25-16,0-1 3 16,0 0 6-16,0-1-20 15,0-18-2-15,14-11-2 16,11-14-20-16,6-3-1 16,8-1-38-16,-4 4-27 15,-1 6-4-15,-6 6 13 16,-3 10 42-16,-5 9 22 0,-2 6 17 15,-2 7 0-15,-1 0 6 16,-4 9-6-16,-2 14 33 16,-4 7 1-16,2 4-7 15,-3 1-8-15,1 0-15 16,-2-3 2-16,0-5-6 16,0-2 0-16,-2-6 0 15,1-1-45-15,0-4-60 16,-2 1-120-16</inkml:trace>
  <inkml:trace contextRef="#ctx0" brushRef="#br0" timeOffset="11767.47">20538 2897 358 0,'0'0'1'0,"4"-74"-1"16,19 44-85-16,5 4-64 15,1 10 61-15</inkml:trace>
  <inkml:trace contextRef="#ctx0" brushRef="#br0" timeOffset="12582.76">20624 3199 699 0,'0'0'35'0,"0"0"-20"0,0 0-9 15,0 0 15-15,0 0 4 16,0 0-9-16,-6-33-15 16,21 11-1-16,6-3-5 15,3-2-3-15,-3-1-5 16,-3 3 10-16,-4 3-15 15,-8 3 0-15,-5 1 17 16,-1 4-26-16,0 4-4 16,0 6 11-16,-5 4-12 15,0 0 27-15,0 4-33 0,-3 18 31 16,2 12 0-16,1 4 9 16,0 6-2-16,5-3 1 15,0-1 1-15,0-8 11 16,5-8-13-16,8-9 0 15,6-8-3-15,8-7-12 16,1-2-17-16,7-21-22 16,-2-6 24-16,-3-5 23 15,-3-4-13-15,-5 0 20 16,-5-3-5-16,3 0 9 16,-4 1-4-16,1 3 5 0,-3 9 16 15,-1 10 10 1,-4 5-21-16,0 9 17 15,-1 4-2-15,-3 0-24 16,0 13 30-16,1 14 34 0,-3 4-43 16,-3 6 10-16,0 0-28 15,0-7 4-15,0-6-2 16,0-6-5-16,0-8 5 16,0-2-6-16,0-7 0 15,0 0-3-15,0-1 3 16,4 0-3-16,6 0-1 15,7-10-15-15,4-7 9 16,0 0-8-16,-3 5 14 16,-8 4-6-16,-4 7 10 0,-3 1 0 15,-2 0-1 1,0 0-6-16,1 3 7 0,2 11 1 16,0 0 5-16,-1 0-12 15,4-2-16-15,3-9-90 16,4-3-10-16,4-5-19 15,-1-15 71-15,5-10 35 16,-2-2 24-16,-2-6 5 16,1-4 6-16,-2-3 0 15,-1-4 0-15,3-6-21 16,-4-5-44-16,0 4 15 16</inkml:trace>
  <inkml:trace contextRef="#ctx0" brushRef="#br0" timeOffset="13219.97">21455 2570 70 0,'0'0'182'16,"0"0"-26"-16,0 0-131 15,0 0-25-15,0 0 9 0,-3 93 42 16,-5-43 11-16,2 4-34 16,3 0-2-16,2 0-10 15,1 1-3-15,0-1-7 16,0-8-6-16,0-2 0 16,0-12 4-16,-3-8-4 15,1-10 0-15,-2-6 2 16,-2-2-2-16,-3-6 9 15,-3 0-8-15,-3 0 4 16,-3-9-10-16,4-5 2 16,0-4 3-16,6-2-1 15,7 0-4-15,1-2-10 0,3-1 6 16,17 3 9-16,6-5-5 16,7 2 5-16,4 3-2 15,2 2 2 1,2 2 0-16,-2 4 0 0,-3 2-4 15,-9 3 10-15,-9 6-5 16,-11 1 0-16,-5 0-1 16,-2 0 24-16,0 0-1 15,0 11-10-15,-5 5-10 16,-5 2-2-16,-1-1 6 16,1-2-7-16,7-2 0 15,2-5 2-15,1-2-2 0,0-5-4 16,0-1-10-16,0 0-17 15,11 0 28-15,10-15-29 16,6-7 26-16,-1-3 3 16,-3 1 3-16,-10 6 0 15,-4 8-2-15,-6 5 8 16,-3 3 16-16,0 2-15 16,0 0-5-16,0 3 4 15,0 14-6-15,0 4 3 16,0 2-3-16,2-1 7 15,5-2-14-15,2-5 5 16,6-3-1-16,1-7-1 16,3-5-48-16,6 0-14 0,1-15-15 15,5-14 55-15,7-6 0 16,4-13-63-16,1-4-47 16,3-12 59-16</inkml:trace>
  <inkml:trace contextRef="#ctx0" brushRef="#br0" timeOffset="13647.27">22156 2283 332 0,'0'0'116'16,"0"0"-73"-16,0 0 5 15,0 0-45-15,0 0 3 16,0 0-1-16,-41 91 16 16,41-52 12-16,3 1-22 0,7 7 16 15,2 3-3 1,-2 2-8-16,-1 1 18 0,2-3-30 15,-4-6-3-15,-1-6 2 16,-3-9-1-16,-3-6-1 16,0-9-1-16,0-6-3 15,0-3 3-15,-9-5 2 16,-6 0-2-16,-4-2 0 16,-3-12-4-16,5-4 1 15,5-5 3-15,5-3-10 16,7-6 10-16,0 0-19 15,5 0 8-15,9 2 10 16,3 10-1-16,1 10 2 16,-5 10-2-16,3 0 2 15,-4 27 18-15,2 10 9 0,-3 3-5 16,0 0-14-16,0-5 0 16,-3-8-6-16,1-7-2 15,2-7-9-15,-1-9 5 16,5-4-56-16,0 0-37 15,3-15-20-15,0-11-100 16</inkml:trace>
  <inkml:trace contextRef="#ctx0" brushRef="#br0" timeOffset="14420.55">22331 2502 167 0,'0'0'120'0,"0"0"-56"0,0 0-63 15,0 0 2-15,0 0-2 16,0 0 43-16,-1-6 29 16,11 6 31-16,1 2-59 15,2 3-9-15,-5-2-9 16,1-1-11-16,-1 2-1 16,-1 0-15-16,-1-2 3 15,2 3 1-15,1-2-4 16,2-1 0-16,3 2 0 15,-1-4-15-15,2 2-4 16,-3-1-13-16,-5 2 12 16,-1-1 12-16,-5 2-22 0,-1 4 3 15,0 5 9 1,0 10 18-16,-1 5 8 0,-8 5-7 16,-1 2 1-16,2-6 9 15,4-5-6-15,2-7 1 16,2-5 6-16,0-7-10 15,0 1 7-15,0-4-9 16,5-2 1-16,2 0 10 16,0 0-8-16,-1-6 4 15,3-10-2-15,-1-4-5 16,-2-6 0-16,1-5-3 16,2-5 1-16,1-6-9 15,7 0 11-15,2 2-7 0,4 5 6 16,-1 8 2-16,1 9 0 15,-9 8-1-15,1 6 0 16,-6 4 0-16,-1 0 7 16,1 8 1-16,-4 11 28 15,3 8-16-15,-3 6-9 16,4-2-11-16,-1-1 3 16,0-6 6-16,1-8-8 15,-6-6-2-15,1-7 1 16,-1-3 0-16,5 0 3 15,9-9-3-15,10-11 0 16,7-10 3-16,5 0-3 0,2 4-5 16,-3 2-10-1,-1 8 14-15,-7 6-5 0,-1 7 4 16,-4 3 2-16,-3 1-5 16,-1 24 16-16,-2 13-3 15,-4 16 21-15,-4 8-26 16,-10 6 10-16,-1-1-13 15,0-9-12-15,-24-5-13 16,-11-3-69-16,-17-7-53 16,-17-4-148-16</inkml:trace>
  <inkml:trace contextRef="#ctx0" brushRef="#br0" timeOffset="14897.25">18801 4384 675 0,'0'0'0'15,"0"0"-32"-15,83 22 28 16,-21-9 8-16,11 4-2 16,6 4 30-16,1 10-16 15,3 4 2-15,-2 5-18 16,-3 4-3-16,-7-4-26 0,-10-9-129 15,-15-12-200-15</inkml:trace>
  <inkml:trace contextRef="#ctx0" brushRef="#br0" timeOffset="15467.18">19803 4545 472 0,'0'0'4'0,"-9"106"22"0,9-52-2 16,0-8 37-16,0-3 9 15,0-7-40-15,0-6-11 16,0-14-16-16,3-8-1 16,-2-6 5-16,2-2-7 15,1-15 0-15,6-18-3 16,2-12 0-16,4-7 0 15,-1-2-7-15,0 2 1 16,1 4 8-16,-4 8-32 16,-2 11 26-16,-3 14 2 15,0 12 5-15,-3 3-5 16,0 17 5-16,2 23 16 0,0 10 30 16,0 6-31-1,-3-3-10-15,-1-15 0 0,3-11-4 16,-1-15-1-1,-2-7 0-15,0-5 0 0,1 0-5 16,3-19 5-16,2-12 0 16,5-7-3-16,3-3 5 15,1 1-4-15,-1 1 0 16,2 4 2-16,-2 5 0 16,1 8 0-16,-3 12 0 15,0 8-3-15,0 2 0 16,-1 20 3-16,1 16 14 15,-1 6-14-15,-2 1 21 16,2-5-21-16,2-5 0 16,4-9-2-16,3-9-18 0,6-5-15 15,2-10-40 1,5 0-86-16,4-11 45 0,-1-10-104 16</inkml:trace>
  <inkml:trace contextRef="#ctx0" brushRef="#br0" timeOffset="15847.28">20548 4559 122 0,'0'0'157'0,"0"0"-73"16,0 0 9-16,0 0-5 16,0 0-31-16,-87-53-35 15,64 54-6-15,-3 19-9 16,3 2 24-16,2 4-20 16,4-2 5-16,7-3-8 0,2-2-6 15,5-9-1 1,2-2-1-16,1-5 4 0,0-3-14 15,4 0 10 1,14-3-39-16,5-17 34 0,6-4-3 16,-1-2 4-16,-3 4 2 15,-6 4 2-15,-9 5 0 16,-1 4 0-16,-6 5 0 16,-3 3 7-16,0 1-5 15,0 0 18-15,0 0-20 16,0 3 8-16,0 13 0 15,-1 8-8-15,1 3 0 16,0 0-1-16,0-3 1 16,16-6-8-16,10-7-24 0,2-3-49 15,8-8-7-15,2 0-51 16,0-19-42-16,-2-1 27 16</inkml:trace>
  <inkml:trace contextRef="#ctx0" brushRef="#br0" timeOffset="16214.03">20794 4531 107 0,'0'0'113'15,"0"0"23"-15,0 0-52 16,0 0-23-16,0 0 12 16,0 0-25-16,-57-53-42 15,42 56 15-15,-1 19-17 16,-1 6 18-16,3 1-4 16,5 1-9-16,5-5-7 15,4-5-2-15,0-4 0 0,3-8-7 16,13-5 7-16,5-3-39 15,6-3 17-15,5-15 6 16,4-2 6 0,-2 2-8-16,-4 2 7 0,-7 4 5 15,-8 9 1-15,-5 3 4 16,-6 0-2-16,-4 21-3 16,0 16 6-16,0 13 39 15,-13 18-10-15,-5 12 35 16,1 6-46-16,-1 2-6 15,2-6-2-15,3-9-1 16,6-9-9-16,0-14-5 16,3-10 1-16,4-13-5 15,0-13-69-15,0-11-31 0,6-3-51 16,9-21-35-16</inkml:trace>
  <inkml:trace contextRef="#ctx0" brushRef="#br0" timeOffset="16786.93">21065 4309 541 0,'0'0'40'16,"0"0"-40"-16,0 0 0 15,0 0 15-15,5 89 0 0,-5-58 25 16,0 0-3-16,0-1-25 15,0-3-5-15,0-6-7 16,0-4 0-16,0-6 8 16,0-5-8-16,0-5 0 15,0-1-3-15,0 0-2 16,5-16-20-16,7-10 10 16,5-7-3-16,3 1 10 15,-1 2 1-15,-3 8-5 16,-3 7 4-16,-5 8 8 15,-2 6 2-15,-2 1-2 16,0 0 0-16,1 10 33 16,0 7-27-16,-1 3-1 15,-1 1 6-15,0 1-8 0,0-2 4 16,1-3-7-16,0-3 0 16,0-7-6-16,-2-3-5 15,-1-4-32-15,5 0 29 16,0-6-1-16,6-13-1 15,0-6-33-15,3 0 3 16,-4-1 26-16,3 2-26 16,-4 4 40-16,0 4 6 15,0 8 0-15,-3 4 6 16,-1 4-1-16,-2 0 3 16,0 4 27-16,-2 16-20 15,0 7 26-15,-1 2-13 0,-1 2-16 16,1-6 1-1,4-8-13-15,1-5-11 0,4-10-32 16,1-2-86-16</inkml:trace>
  <inkml:trace contextRef="#ctx0" brushRef="#br0" timeOffset="16920.43">21434 4118 638 0,'0'0'0'0,"0"0"-114"16,0 0-186 0,0 0 138-16</inkml:trace>
  <inkml:trace contextRef="#ctx0" brushRef="#br0" timeOffset="17582.2">21607 4028 377 0,'0'0'81'16,"0"0"-53"-16,0 0-1 16,0 0 35-16,0 0 13 15,0 0-17-15,0 2-29 16,0 21 20-16,0 13-22 16,3 3-6-16,1 8-9 15,-1 3-5-15,-1 2 12 16,0 3-19-16,1 2 0 0,-1-3 2 15,2-6-2-15,-1-9-2 16,1-12-10-16,0-7-10 16,-2-8 19-16,-2-8-24 15,0-2-14-15,0-2 32 16,0 0-7-16,-9-10-7 16,-2-10-38-16,-2-6 48 15,5 0 3-15,2-7 10 16,3 1 0-16,3-4-8 15,0 4 3-15,5 4 5 16,11 7 0-16,1 4 2 16,2 9-1-16,2 6-1 0,-3 2 0 15,2 0 17-15,1 12-13 16,-2 6 25-16,-4 8-18 16,-2 2-10-16,-3 0 6 15,-2-3-7-15,0-5 0 16,-1-3 5-16,0-7-3 15,-1-5-4-15,1-5 0 16,1 0-24-16,1-2 20 16,1-16-11-16,2-6-9 15,-3-4 19-15,0-4-4 16,1 1 11-16,-3-1-1 16,2 4 2-16,2 4 1 15,-3 7-2-15,-1 7 0 0,-4 5 0 16,2 5 0-16,-2 0-9 15,-1 14 0-15,2 8 9 16,0 6 9-16,2 0-7 16,1-1-2-16,3-2 0 15,4-5-34-15,7-5-128 16,3-8-197-16</inkml:trace>
  <inkml:trace contextRef="#ctx0" brushRef="#br0" timeOffset="17846.97">22317 4247 323 0,'0'0'0'0,"0"0"0"0,0 0 7 16,0 0 38-16,-87 16 40 15,64 3 44-15,5 8-77 16,4-2-6-16,3 0-22 15,8-3-19-15,3-1 2 16,0-2-6-16,1-2-1 16,12-6 1-16,1-3-1 15,2-8-16-15,4 0-8 16,-1-5-15-16,4-21-63 16,-3-8-78-16,2-6-58 15</inkml:trace>
  <inkml:trace contextRef="#ctx0" brushRef="#br0" timeOffset="18063.91">22364 3741 247 0,'0'0'216'15,"0"0"-145"-15,0 0-12 16,0 0-25-16,0 0-34 16,0 0 0-16,-29 47 57 15,29 17-4-15,0 8-14 16,0 6-23-16,2 1-14 15,5 1 23-15,0-2-25 16,0-6 0-16,1-5-1 0,-2-7-37 16,-1-10-103-1,0-17-382-15</inkml:trace>
  <inkml:trace contextRef="#ctx0" brushRef="#br0" timeOffset="18397.31">22489 4370 754 0,'0'0'0'16,"0"0"-21"-16,0 0-38 15,73-41 59-15,-47 26 8 16,-1 2 5-16,-3-2 9 0,0 2-10 16,-2-1-11-1,-6 0 1-15,-4-4-2 0,-4 0 1 16,-3-3 13-16,-3 1-14 15,0 5-1-15,-2 3 0 16,-9 4-2-16,-7 8 2 16,-5 0-6-16,-3 7-4 15,-1 20 3-15,1 5 8 16,11 5-1-16,8-2-1 16,7-1 4-16,6-3-2 15,16-3 0-15,10-4-21 16,3-3-12-16,12-8-62 15,5-7-117-15</inkml:trace>
  <inkml:trace contextRef="#ctx0" brushRef="#br0" timeOffset="20767.22">12288 15951 762 0,'0'0'0'0,"0"0"-4"16,0 0-21-16,102-33 25 15,-15 13 6-15,17 0-6 16,9 2 5-16,3 2 4 16,6 5-9-16,1 2-5 15,1 3 5-15,-2 2-2 16,1 1-22-16,6 0-67 15,-8-2-101-15,-5-4-149 16</inkml:trace>
  <inkml:trace contextRef="#ctx0" brushRef="#br0" timeOffset="21540.54">18370 16089 197 0,'0'0'2'0,"0"0"15"15,82-31 41-15,-35 21-2 16,9 1 50-16,14-3-43 16,9 0-21-16,13-3 20 15,15-3-14-15,7-1-15 16,8 4-29 0,7 1-2-16,0 1 5 0,1 0-7 15,-2-1 2-15,-5 1 14 16,-4 4-16-16,-10 0-5 15,-12 0 3-15,-12 5-34 16,-15-2-35-16,-23 3-123 16</inkml:trace>
  <inkml:trace contextRef="#ctx0" brushRef="#br0" timeOffset="27596.82">4258 17536 458 0,'0'0'0'15,"0"0"0"-15,0 0 0 16,0 0 4-16,0 0-4 16,0 0 4-16,0 0 11 15,59-17 19-15,-30 7-34 16,10-4 0-16,10 2 6 15,12 2-1-15,12 6-5 16,5 4 0-16,7 0 0 16,-4 3-1-16,1 11 1 15,-3-1 0-15,0 1 0 16,4-8 0-16,1-6 0 16,6 0 0-16,4 0 2 15,3-13-2-15,1-7 0 0,9-5 0 16,-3-3-3-16,3-6 5 15,1 5-4-15,4 6 0 16,3 6 2-16,6 7 2 16,6 5-2-16,4 5 0 15,11 0 1-15,10 2-1 16,7 11-67-16,8 2-57 16,0-4-181-16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0:12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8663 9080 38 0,'0'0'128'16,"-77"-47"-78"-16,37 29-6 15,5-1 8-15,0 1 11 16,1 2-6-16,2 0 16 16,2 4-24-16,10 4-24 15,7 4 13-15,9 4-9 16,1 0-8-16,3 0-21 16,0 0 8-16,17 0-14 15,11 0 6-15,15-4 0 16,10-10 2-16,9-6-1 15,13-6-1-15,5-3 5 16,2-1-4-16,0 3 3 16,-4 5-4-16,-6 2 0 15,-2 5-4-15,-6 2 4 16,-6 0-11-16,-4-1 9 0,-7 0-3 16,-6 2-5-16,-3-1 9 15,-6 5 0-15,-9 2-4 16,-7 2-4-16,-8 1 4 15,-3 3 4-15,-4 0 1 16,-1 0-3-16,0 0 3 16,0 0 0-16,0 0-1 15,-3 0 2-15,-4 0-1 16,-1 0 0-16,-1 3 6 16,3-1-5-16,0 0 2 0,0-1-3 15,1-1 0 1,0 1 2-16,3-1-2 0,1 0 0 15,1 0-2-15,0 0-3 16,0 0-30-16,0 0 13 16,0 0 19-16,0 0-22 15,0 0-20-15,0 0-22 16,3 0-32-16,4 0-137 16</inkml:trace>
  <inkml:trace contextRef="#ctx0" brushRef="#br0" timeOffset="899.25">8399 5386 469 0,'0'0'6'15,"111"-48"-3"-15,5 10 18 16,50-20-12-16,51-13 28 15,43-13 33-15,24 3-40 16,5 10-6-16,-13 22-21 16,-29 26 3-16,-34 23-2 15,-34 15-4-15,-36 27-3 0,-23 8-32 16,-14-1-23 0,-3-4-14-16,4-14-51 0,-2-19-148 15</inkml:trace>
  <inkml:trace contextRef="#ctx0" brushRef="#br0" timeOffset="5678.73">14898 7177 132 0,'0'0'10'16,"0"0"46"-16,0 0 1 0,0 0 16 16,0 0 6-1,0 0-21-15,0 0-45 0,16 0-12 16,15 0 2-16,13-5 28 16,10 1-29-16,6 0 1 15,8-3 4-15,8-3-4 16,4-1 11-16,4-3 18 15,3-2-26-15,9 0 23 16,10-2-9-16,17-2-5 16,7-1-1-16,10-3-7 15,9-1-5-15,1-4-2 16,7-3 0-16,6-1 11 16,8-3-7-16,8-3-4 15,4 0 3-15,-5 3-3 0,-11 2 0 16,-18 7 0-16,-21 7 0 15,-21 8 2-15,-22 3-2 16,-17 7 0-16,-13 0 1 16,-15 2-1-16,-10 0 0 15,-8 0-6-15,-5 0-3 16,-4 2 3-16,-4-1-20 16,-3 0-13-16,-4-1-10 15,0 2-19-15,-2-2 2 16,0 0-7-16,-19 0-239 15</inkml:trace>
  <inkml:trace contextRef="#ctx0" brushRef="#br0" timeOffset="14976.17">18592 5407 208 0,'0'0'5'0,"0"0"-2"15,0 0-1-15,0 0 4 16,0 0 44-16,0 0-15 16,0 0-6-16,-4 72-5 0,22-64 16 15,3 2-13-15,4 4-17 16,2 6-9-16,-3 4 24 16,-1 7-16-16,-2 4 18 15,0 5-7-15,-3-2-14 16,-3-1 2-1,0-5-7-15,-5-6 3 0,-2-5 4 16,-1-7-1-16,-3-4-7 16,-2-4 0-16,-2-5 1 15,1 0 4-15,-1-1-4 16,0 0 10-16,0 0 30 16,0 0-32-16,0-7-7 15,-2-7 2-15,-4-4-4 0,-2-6 1 16,1-7-1-1,2-6 0-15,0-6-2 0,-1-6 3 16,1-4-2-16,-3-4-4 16,4-2-4-16,-3 0 8 15,0 1-4-15,5 1 5 16,0 4-6-16,2 2 6 16,0 3-1-16,0 8-3 15,4 5 4-15,4 6-1 16,-2 4 1-16,3 7 0 15,2 5-6-15,-3 0 6 0,6 0 0 16,5 3-3-16,3-3 2 16,8-3 0-16,5 2 1 15,9-5 0-15,6-1-5 16,8 0 5-16,9-1 0 16,12 0 2-16,13-2-1 15,11-1-2-15,10-1 0 16,10-3 1-16,5-4-1 15,13-4 6-15,11-5-5 16,19-5 0-16,24-5 5 16,21-3 8-16,20-1-13 15,5 3 4-15,2 6-3 16,-5 2-1-16,-6 5 0 16,-17 11 3-16,-22 8-3 15,-26 8-2-15,-25 10 1 16,-20 2 1-16,-20 0-7 0,-21 4 6 15,-19 6-37-15,-22-2 4 16,-14-3 5-16,-15-2-3 16,-11 1-34-16,-3 1-20 15,-31 0-50-15</inkml:trace>
  <inkml:trace contextRef="#ctx0" brushRef="#br0" timeOffset="15992.76">19214 5097 307 0,'0'0'2'16,"0"0"16"-16,0 0-9 0,0 0-8 15,0 0 9-15,0 0 24 16,0 0-26-16,59-15 56 16,-5 3-50-16,9-1-7 15,2 1 2-15,-7 2-9 16,-6 4 3-16,-11 4-3 15,-8 2 0-15,-6 0-3 16,-8 0 3-16,-10 8-36 16,-9 4-43-16,0 2-42 15,-25 4-39-15</inkml:trace>
  <inkml:trace contextRef="#ctx0" brushRef="#br0" timeOffset="16547.36">19201 5210 163 0,'0'0'13'0,"0"0"60"0,0 0-72 16,0 0 4-16,0 0-5 16,0 0 3-16,-48 14 10 15,64-10 15-15,6-1-27 16,3 0 24-16,3-1-25 16,1 2 2-16,-1-2-1 15,2 4 2-15,-3 2 0 16,-5 0-3-16,-2 6 3 15,-11-4 2-15,-5 5-5 16,-4-2 0-16,-1 5 7 0,-20 1-4 16,-10 3 8-1,-6 3-9-15,-5-1 5 0,2-2-4 16,3-1 3-16,3 1-6 16,5-4 7-16,3-2 3 15,9-4 0-15,8-2-10 16,9-1 2-16,0-4-10 15,23 0 7-15,17-5 1 16,9 0 16-16,11 0-16 16,4-2 0-16,3-6 0 15,-8 3 0-15,-8 0 3 16,-9 0-3-16,-7 3 0 16,-3 2 2-16,-9 0 0 0,-4 0 0 15,-5 0-2-15,-5 0 0 16,-6 0 0-16,-2 0 0 15,-1 0 0-15,0 0 13 16,0 0 0-16,0 0 2 16,0 0-15-16,-2 0 6 15,-3-2-6-15,1 2 0 16,2-1-7-16,1 1 1 16,1 0-32-16,0 0-7 15,0 0-37-15,0 0-39 16,0 0 72-16,0 0-32 15</inkml:trace>
  <inkml:trace contextRef="#ctx0" brushRef="#br0" timeOffset="18658.71">20013 4987 338 0,'0'0'24'0,"0"0"-12"16,0 0-4-16,0 0 29 16,0 0 29-16,-82 62-10 15,73-26-17-15,1 13-16 16,5 8 12-16,3 2-29 15,0-1 3-15,10 0-6 16,5-4-2-16,3-7 2 16,0-3-3-16,1-6-11 15,3-6 8-15,-2-6-55 16,1-5-18-16,-2-5-4 16,2-7 7-16,-2-8-34 0,-2-1-14 15,0 0 38-15</inkml:trace>
  <inkml:trace contextRef="#ctx0" brushRef="#br0" timeOffset="19981.7">20578 5091 452 0,'0'0'1'15,"0"0"-1"-15,0 0 0 16,-42 87 28-16,20-59-23 16,-1 0 47-16,-1 4-5 15,-1-2-29-15,3 4-10 16,1-4-8-16,1-4 3 15,6-3-2-15,3-5-1 16,3-3-2-16,3-3 0 16,1-5-34-16,2-3-10 15,0-4 2-15,1 0 14 16,-2 0 18-16,0-8-66 16,1-5 5-16,-1-6-22 15,3-3 29-15,-2-1 1 0,1 1 48 16,0 0 17-1,0 6 7-15,-1 0-1 16,2 5 35-16,-1 4 12 0,1 4-5 16,0 3 29-16,0 0-49 15,0 0-26-15,0 0 18 16,6 5 12-16,7 10 0 16,4 3-13-16,2 4-14 15,0 5-2-15,2-2-3 16,1 0-7-16,-1-1 2 15,-1-4-39-15,0-3-11 16,-2-5-21-16,-6-3 21 0,-4-2 19 16,1-5 2-1,-4-2-15-15,1 0 7 0</inkml:trace>
  <inkml:trace contextRef="#ctx0" brushRef="#br0" timeOffset="20254.29">20555 5363 93 0,'0'0'64'16,"0"0"9"-16,0 0 12 0,0 0-45 15,0 0-16-15,0 0 5 16,0 30 11-16,1-2 0 15,2 3-26-15,0-2-14 16,-1-5 9-16,1-4-9 16,3-3 0-16,-1-2-2 15,-2-4-8-15,-1-2-55 16,-2 0-16-16,0-3-136 16</inkml:trace>
  <inkml:trace contextRef="#ctx0" brushRef="#br0" timeOffset="20431.09">20555 5345 80 0,'0'0'183'0,"0"0"-183"16,0 0-5-16,0 0 2 15,0 0-1-15,0 0 4 16,14 23 0-16,-7-3-6 15,-2 1-116-15</inkml:trace>
  <inkml:trace contextRef="#ctx0" brushRef="#br0" timeOffset="20687.88">20660 5418 104 0,'0'0'26'16,"0"0"-26"-16,0 0 0 15,0 0 55-15,0 0 53 16,0 0-37-16,24 66-39 16,-21-39-15-16,-3-3-2 15,2 0-15-15,-2-4 0 16,0-4-7-16,1-5-19 15,-1-6-101-15,0-5-67 16</inkml:trace>
  <inkml:trace contextRef="#ctx0" brushRef="#br0" timeOffset="20841.5">20684 5286 35 0,'0'0'0'15</inkml:trace>
  <inkml:trace contextRef="#ctx0" brushRef="#br0" timeOffset="21604.69">20925 5181 541 0,'0'0'0'16,"0"0"-22"-16,0 0-9 15,82-38 31-15,-42 27-5 16,3 3 5-16,-1 2-4 16,2 3-52-16,-2 3-67 15,-1 0-103-15</inkml:trace>
  <inkml:trace contextRef="#ctx0" brushRef="#br0" timeOffset="21932.9">21606 4930 243 0,'0'0'248'0,"0"0"-248"15,-71 79 1-15,40-36 13 16,1-3-14-16,0-3 19 16,8-3 14-16,5-6-30 15,10-1-2-15,4-4-1 16,2-4-67-16,1-5-78 15,-5-5-155-15</inkml:trace>
  <inkml:trace contextRef="#ctx0" brushRef="#br0" timeOffset="22135.51">21313 5119 545 0,'0'0'0'0,"0"0"-18"16,0 0 18-16,0 0 7 16,0 0-7-16,48 81 1 15,-15-65-4-15,7 2 3 16,8-2-26-16,1 0-102 16,-8-4-107-16</inkml:trace>
  <inkml:trace contextRef="#ctx0" brushRef="#br0" timeOffset="22500.98">21646 5104 371 0,'0'0'33'0,"0"0"-33"16,0 0 2-16,0 0 20 15,0 0 23-15,0 0-2 16,2 7-18-16,8 13-17 16,1 2 6-16,1 2-14 15,3-1-14-15,-3-2-70 16,-2-4-82-16,-5-3-123 16</inkml:trace>
  <inkml:trace contextRef="#ctx0" brushRef="#br0" timeOffset="23144.83">21785 5082 61 0,'0'0'69'0,"0"0"-32"0,0 0-22 16,0 0 4-16,0 0 36 16,0 0 44-16,22 17-39 15,-12 3-3-15,3 7-35 16,-1 0-9-16,-5 0 1 15,-1-3 3-15,-4-4 1 16,-2 0-9-16,0 2-1 16,0-2 30-16,-10 6-29 15,-8-2 13-15,-1-2-14 16,2-8-8-16,10-8-12 16,7-6-90-16,0-18-63 15</inkml:trace>
  <inkml:trace contextRef="#ctx0" brushRef="#br0" timeOffset="23442.58">22152 4703 351 0,'0'0'189'15,"0"0"-189"-15,0 0-13 16,0 0 13-16,78 48 4 0,-65-17 4 16,-3 10 5-16,-5 10 38 15,-5 8-5-15,0 5-16 16,0-1-19-16,-17 2-8 16,-8 1 3-16,-5-3 1 15,-4-1-7-15,1-6 0 16,0-8-17-1,10-13-51-15,9-15-85 0,13-16-143 16</inkml:trace>
  <inkml:trace contextRef="#ctx0" brushRef="#br0" timeOffset="23747.88">22401 4569 481 0,'0'0'4'0,"0"0"-4"16,0 0 0-16,75-42 1 15,-50 40 5-15,-2 2 0 16,-3 9 11-16,-2 14 15 16,-6 9-27-16,-7 9 9 15,-5 4-3-15,-9 10 1 16,-23 7 1-16,-11 2-13 15,-3-4 5-15,9-13-6 16,26-18 1-16,28-23-4 16,72-20-23-16,75-45 27 15,76-26 8-15,77-21-8 0,64-5-2 16,25 1-55-16</inkml:trace>
  <inkml:trace contextRef="#ctx0" brushRef="#br0" timeOffset="33091.99">3907 12004 461 0,'0'0'14'16,"0"0"-13"-16,0 0 2 15,0 0-2-15,0 0 26 0,0 0 22 16,0 0 6-1,67 0-3-15,-28 0-19 0,13 0-2 16,11 7-13-16,10 9-11 16,15 4 20-16,12 4-26 15,21-8 8-15,9-5-3 16,13-11 1-16,7 0 1 16,-1-18-8-16,-7-3 4 15,-5 1-1-15,-16 2-3 16,-12 7-3-16,-14 5-17 15,-11 3-33-15,-9 2-15 16,-11 1-54-16,-12 0-63 16,-8 0-118-16</inkml:trace>
  <inkml:trace contextRef="#ctx0" brushRef="#br0" timeOffset="35160.9">16839 11224 351 0,'0'0'2'0,"0"0"3"16,0 0-5-16,0 0 5 15,0 0 49-15,0 0 30 16,0 0-43-16,0-67 24 16,-8 57-28-16,0-4-12 15,-6-1 1-15,0-2-18 16,-5-1-5-16,-5-4 2 16,-2 0 0-16,-3 0-5 0,-4 2 1 15,-4 2 7 1,-6 7 6-16,-6 1-6 15,-7 6-6-15,-8 4 11 0,-6 4-13 16,-6 17 0-16,-6 11 2 16,2 8 3-16,0 9 2 15,5 8 9-15,9 4-13 16,13 5 26-16,17 2-25 16,14-2-1-16,17-1 3 15,5 1-6-15,26 5 0 16,15 5-1-16,17 4 4 15,13-6 0-15,6-9-3 16,11-11-6-16,11-13 4 16,12-12 2-16,13-11-1 15,11-14-7-15,1-4 0 0,-4-22-4 16,-6-10 12 0,-11-8-5-16,-17-4 3 0,-22 0-5 15,-20-5 0-15,-16 3-4 16,-14-4 3-16,-13 0-3 15,-11-4 10-15,-2-4 1 16,-3-3 0-16,-19-2-1 16,-6-2-3-16,-7 1-10 15,-4 5 9-15,-9 6-3 16,-7 8-12-16,-9 10-11 16,-5 9 3-16,-4 10-40 15,-2 6-31-15,-3 8-88 0</inkml:trace>
  <inkml:trace contextRef="#ctx0" brushRef="#br0" timeOffset="41209.82">8837 14998 93 0,'0'0'13'0,"0"0"4"16,0 0-10-16,0 0 22 15,0 0 29-15,0 0-7 16,0 0-23-16,-2 0-18 16,2 0 10-16,0 0 12 15,0 3-19-15,0 0-8 0,0 1 3 16,0 0-5-16,0 0-3 15,1-2 0-15,-1-2 1 16,0 0 21-16,0 0 9 16,0 0-3-16,0 0 5 15,0 1-8-15,0-1 17 16,0 2 2-16,0-1-7 16,-11 3-20-16,-3-2-17 15,-7 2 0-15,-1 1 10 16,-3 0-10-16,-2 2 0 15,-6 0 0-15,-2 5 5 16,-4 2 12-16,-2 1-13 16,0 6-4-16,3-1 19 0,3 1-18 15,3 2 2-15,5 0 13 16,2-1-16-16,2 2 3 16,4 2-3-16,1 2 0 15,0-1 1-15,6 2 8 16,2 1-8-16,5 2 7 15,5 3 8-15,0 5 6 16,9 6-16-16,10 3-4 16,8 1 17-16,6 0-19 15,2-5 0-15,3-7-1 16,3-3 3-16,3-10-3 16,0 0 1-16,2-3 0 0,3-2 1 15,4 1 0-15,1-2-2 16,3-2 2-16,-1-2-1 15,2-5 3-15,0-3-3 16,2-7 2-16,2 0-12 16,4-10 9-16,3-11 1 15,1-7 1-15,-6-4 1 16,-5 1-4-16,-5-1 2 16,-4 0 0-16,-3 3-2 15,-7 1 2-15,0 1-3 16,-6 0 3-16,-5 1-3 15,-1-1-2-15,-2-2 4 0,-2-1 0 16,-6-3-9-16,-1 1 7 16,-4-3-10-16,-2 0 6 15,-5 1 7-15,-3 2 0 16,-3 0-2-16,0 2 2 16,-3-2-14-16,-10-3 14 15,-4 1-9-15,0 2-2 16,1 3 9-16,0 7 2 15,1 1 0-15,-3 4 0 16,-1 3 12-16,1-1-12 16,-3 1 0-16,-1 0 5 15,-1-1-5-15,1-2-2 16,-2 0 2-16,-1 1 0 16,3 2-6-16,0 0 10 15,0 0-5-15,1 4 2 0,-1-3-1 16,-1 0 0-16,-1 1 0 15,-1 1 0-15,-4-2-4 16,-2 6 3-16,1-1 0 16,-1 3-2-16,-2 2-18 15,2 1 4-15,-3 2-1 16,0 0-12-16,0 0 27 16,-3 7-23-16,-2 8-7 15,-4 2 25-15,-4 4-25 16,1 0 12-16,2 0 9 15,3 2-8-15,6-3-9 16,7 2-63-16,7-2-92 0</inkml:trace>
  <inkml:trace contextRef="#ctx0" brushRef="#br0" timeOffset="43796.3">3836 16270 85 0,'0'0'9'16,"0"0"2"-16,0 0 14 16,0 0 26-16,0 0 36 15,0 0-18-15,-6-19-4 16,5 14-21-16,-3-3 18 16,-2 0-21-16,-5-2-41 15,-4 1 6-15,-3-1 2 16,-4 3-6-16,-5 1 20 0,-3 3-15 15,-5 2-2 1,0 1 10-16,-5 0-13 16,-1 5 7-16,-7 13 9 15,-1 12-18-15,-3 9 8 0,-3 8-8 16,0 6 0-16,7 2 2 16,4 0-2-16,13-2-3 15,10-5 3-15,11-6 0 16,8-5-5-16,2-2 5 15,3 0 0-15,14 4-6 16,7 4 11-16,7 7-6 16,7 1 2-16,8-2 8 15,6-4 16-15,6 1-25 16,9-6 2-16,13-3 22 16,7 0-12-16,9-6-4 15,10-5 0-15,4 2-3 16,7-4 3-16,1-2-8 0,2-1 0 15,-1-1 8-15,3-2-8 16,0-2 0-16,0-1 1 16,6-5 1-16,-1-8 3 15,3-1-4-15,4-1 0 16,0 0 17-16,2 0-14 16,6 0-2-16,-1 6 3 15,1 5-5-15,3 8 3 16,-4 3-3-16,3 8 0 15,2 4 1-15,-1-4 1 0,3-1-2 16,-8-15 0-16,-7-10-7 16,-8-4 4-16,-10-5 2 15,-6-17 2-15,-7-2 8 16,-11-2-8-16,-6 3-1 16,-13-2 5-16,-7-3-4 15,-7-1 4-15,-5-5-5 16,-4-2 1-16,2-4-1 15,-6-6 0-15,3-3-1 16,-4-1-2-16,-4-3 5 16,-2 1-6-16,-5 3-2 15,-9 1-6-15,-2 4 1 16,-8 3 11-16,-3 3-10 16,-6 2 7-16,-3 3 2 15,-2 0 1-15,0-3-3 0,0 3-5 16,-10-1 0-16,-2 1-1 15,-4-2-9-15,-5-1 2 16,-5-1 14-16,-6 2 4 16,-5 2-5-16,-7 1 7 15,-3 4 3-15,-2 6-7 16,-4 2 0-16,2 3 0 16,2 1 16-16,-1 2-2 15,2-1-14-15,-4 0-7 16,-2 2-1-16,1 0 11 15,-2 3-3-15,-4 2 0 16,2 3 0-16,-8 4-4 0,0 1-9 16,0-2 13-1,0 0-7-15,3-3 7 0,3 1-1 16,0 0 0-16,-3 1 2 16,-1 3 0-16,3-2-1 15,-1 2 0-15,4 0-1 16,-1 0 1-16,-1 0 0 15,-1 8-1-15,-5-1 1 16,3 0-9-16,-2-1 8 16,-2 3 2-16,0 0-7 15,0 0 6-15,-1 4 0 16,2 1 10-16,-4 1-10 16,-2 3 9-16,-3-1-9 15,-5 2 1-15,-3-1-4 16,-2-3-10-16,0-2 13 0,-2-5 9 15,-3-2-9-15,1-6 2 16,-3 0 17-16,-3 0-10 16,2-6 18-16,-6 2-27 15,-3 4 0-15,-2 0 9 16,0 6-9-16,-1 10 0 16,4 2-8-16,-2-2-9 15,7-3-11-15,-1-4-31 16,2-7-63-16,0-2-171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1:29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16161 8861 182 0,'0'0'10'0,"0"0"26"16,0 0 66-16,0 0 67 16,-21-87-165-16,18 73 13 15,0 1-2-15,-1 3 5 16,1 0 1-16,0 0-14 15,-4 4 20-15,0-3-17 16,-3 3-6-16,-5 3-4 16,-7 2-3-16,-8 1 3 0,-6 0 0 15,-1 0 0 1,-2 0 1-16,2 0-1 0,4 3 0 16,-3-1 9-16,3 3-8 15,-2 5-1-15,-2 1 0 16,-3 6 2-16,1 6 2 15,2 3-4-15,10 0 0 16,8 2 4-16,7 2-3 16,6 0-1-16,3 3 1 15,2 3-1-15,1 4 6 16,0 1-6-16,0 2 0 16,13 3 5-16,4-1-5 15,7 5 0-15,0-1-4 16,2-1 8-16,2-2-8 15,1-4-8-15,3-6-3 16,3-2 12-16,4-4-9 16,0-4-1-16,-1 0 2 0,2-3-16 15,1-3 23 1,2 0-14-16,8-1 18 0,2-4-7 16,6-2 10-16,3-3-3 15,5-3 2-15,11-4-2 16,9-3 20-16,12 0 21 15,10 0-36-15,1-5 5 16,4-3-9-16,5 1-1 16,5 2 6-16,-2 0-1 15,9 2-4-15,2 3-1 0,1 0 0 16,3 0 6 0,2 0-6-16,-2 0 0 0,4 0 0 15,-3 0 1-15,2 3-2 16,-2 0 1-16,-2 1 0 15,0-1 0-15,0 0 5 16,-4 3-5-16,2-2 3 16,-4 3 3-16,-1 2 0 15,-5-3-6-15,-5 3 0 16,-5-1 1-16,-5 1-1 16,-6 2 0-16,-6-1 1 15,-7 0 3-15,-2 3-6 16,-4-3 2-16,-1-1 0 15,-5-2 0-15,-2 0 2 16,-3-1-2-16,-4-2 0 0,-2 0 0 16,-2-1 0-1,-3 0 0-15,-4-1 0 0,-6-1-4 16,-4-1 4 0,-3 0-2-16,-7 0-2 0,0 0 4 15,-3-3-2-15,-7-4 2 16,-4 0 0-16,-6-3-4 15,-3 2 4-15,-7-6 0 16,-5 1-1-16,0-5 1 16,-3-6-3-16,0-4 3 15,0-6 0-15,-11-3-8 16,-11-1 4-16,-5-2-11 16,-8 1 14-16,-7-2-16 15,-7-5-4-15,-6 0 13 0,-4-6 1 16,-6-2 4-16,-8 2 3 15,-8 3-32-15,-7 8-39 16,-11 4 39-16,-9 6-19 16,-6 5-88-16,-12 6-1 15</inkml:trace>
  <inkml:trace contextRef="#ctx0" brushRef="#br0" timeOffset="1550.36">3263 10135 323 0,'0'0'13'0,"0"0"58"15,10-98 18-15,-10 65-27 16,0-1-11-16,0 2 0 16,0 4-38-16,-8 2-1 15,0 4-8-15,-3 4-3 16,-3 2 2-16,-2 2-3 16,-3 4-5-16,-4 2 1 15,-4 5-14-15,-2 3 9 16,-7 0 9-16,-2 8-4 15,-8 19-8-15,-4 10-8 16,-5 12 20-16,-4 12-5 0,1 6 7 16,3 0-2-1,9-5 9-15,9-7-8 0,11-6 28 16,13-4-29-16,12-1 0 16,1-4-6-16,26 0 12 15,16-5-6-15,16 3 1 16,12-7 0-16,12-8 9 15,7-8-10-15,6-8 0 16,8-7 5-16,5 0 0 16,9-22-5-16,12-13 0 15,-2-12 6-15,6-6-6 16,-15-3-3-16,-20 6 3 16,-26 10 3-16,-23 3-3 0,-22 3 0 15,-16-2 7-15,-11-1-7 16,-11-6 15-16,-19 0-7 15,-13-3-5-15,-15 0 12 16,-16 2-15-16,-12 4 1 16,-19 6 2-16,-11 12 1 15,-8 12-6-15,-1 10 2 16,5 6-12-16,7 24 1 16,14 9-64-16,13 10-19 15,15 1-100-15,19 1-81 16</inkml:trace>
  <inkml:trace contextRef="#ctx0" brushRef="#br0" timeOffset="4767.88">8855 10925 461 0,'0'0'0'0,"0"0"-5"16,121-37 2-16,-63 23 3 16,0 1 7-16,2 2 28 15,-2 1 4-15,4 2 1 16,0 2 1-16,1-1 3 16,3-2-37-16,8-2 0 15,9-2 0-15,9-4-2 16,9 1 9-16,9-5-12 15,2 4 3-15,4-1 13 16,1-1-12-16,-3 4-3 0,-8 5 2 16,-8 1 1-16,-9 4-3 15,-5 3-3-15,-1 0 0 16,1 2-2-16,-2-2 5 16,2-2-3-16,1 2 0 15,0 0 2-15,-3 0-2 16,0 2 0-16,-6 0 0 15,-4 0 0-15,-5 2 0 16,-4 2 0-16,1 2 0 16,3-3 2-16,9 0-2 15,2-3 0-15,4 3 0 16,-3-3-2-16,-1 1 5 16,-5 3-3-16,-9 0 0 15,-5 1 1-15,-3 0-1 0,-2 3 0 16,1 0 0-16,2-2 0 15,3-1 0-15,4-1 0 16,3-1-1-16,6-1 3 16,2-2-3-16,3 0 1 15,-1 2 0-15,-3 0 2 16,-3 3-2-16,-2 2 0 16,-5-2-1-16,-1 3 3 15,-1 0-3-15,0-4 1 16,-3 3 0-16,6-1 5 15,4-2-5-15,-3-1-3 16,1 2 2-16,-5-2 2 16,-5 1-2-16,-2 2 1 0,-6 0 0 15,-2-1 0-15,-7 2 0 16,-5-1 0-16,0 1 0 16,0-2 0-16,2 3 0 15,0-1 0-15,1 1 0 16,-4-1 0-16,-3 0 0 15,-5-1-1-15,-7-2-1 16,-3 1-5-16,-6-4 2 16,-5 0-4-16,-3-1 9 15,-2 0-9-15,0 0 7 0,0 0-16 16,-2 1-54 0,-16 1-169-16</inkml:trace>
  <inkml:trace contextRef="#ctx0" brushRef="#br0" timeOffset="21019.31">5945 15665 275 0,'0'0'210'0,"0"0"-204"16,0 0 8-16,0 0 9 16,0 0 23-16,0 0 22 15,0 0-23-15,0 0-5 16,0 0-29-16,14-22 4 16,53 31 25-16,30 2-25 15,28-5-7-15,29-6-8 16,19 0 3-16,21-6-5 15,6-12 2-15,8-2-7 16,6-8-2-16,-3-6 5 16,3-3-25-16,-5-3-31 15,2 5-12-15,4 7-49 0,2 9-101 16,12 9-36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2:07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4146 7554 516 0,'0'0'0'0,"-109"33"-1"0,57-2-38 16,-1 5-2-16,1-2 41 15,1 3 4-15,-1 5 6 16,-2 6 20-16,-1 7 0 16,-1 5 8-16,3 5-2 15,9 4-13-15,7 5-1 16,19-1-19-16,11-2-2 15,7-4 3-15,22-8-4 16,24-6 0-16,20-8 1 16,18-11-1-16,17-10 0 15,17-8 4-15,11-8 18 16,10-3-4-16,2-1-11 16,1 1-7-16,9-1 14 0,4 0-14 15,6-2 7-15,5-2 2 16,-3 0 2-16,0 0 6 15,1 0-8-15,-1-9-9 16,-2-8 16-16,-5-1-16 16,-9-2 0-16,-14 0 1 15,-13 0 2-15,-16 0-3 16,-14 1 0-16,-15 1 0 16,-11 1-6-16,-9-3 6 15,-6-1 0-15,-1-1 3 16,-3-7-3-16,-1-6 0 15,1-5-7-15,-5-3 7 0,-8-1-8 16,-8 4 8-16,-9 4-7 16,-15 2-1-16,0 0 3 15,-19 1 4-15,-19 1-1 16,-15 3-5-16,-13 0 7 16,-8 4 4-16,-6 4 3 15,-2-1-4-15,-3 2 3 16,-5 0 0-16,-4-2-6 15,-3 0 4-15,-11 1 1 16,-4-1-4-16,-13 3-1 16,-5-1 2-16,-4 5 0 15,-8 2-2-15,2 4 0 16,5 5 0-16,-2 4-7 0,10 0 7 16,10 6-7-16,14 9-21 15,18 5-34-15,17 1-53 16,14-1-195-16</inkml:trace>
  <inkml:trace contextRef="#ctx0" brushRef="#br0" timeOffset="1791.87">7130 8767 285 0,'0'0'392'0,"0"0"-392"0,0 0-40 15,-85-27-22 1,66 24 62-16,-2 1 11 0,-11 2 16 16,-3 0-10-16,-4 2-6 15,-4 12 1-15,-3 4-12 16,-5 2 0-16,-6 3 4 16,-7 4-2-16,-1 5 2 15,3 1-4-15,4 5 2 16,7 4 21-16,9 0-8 15,14 5 7-15,13-3-15 16,13 0-7-16,2 0-6 16,16 0 3-16,18 0 3 15,12 3 13-15,12-1-12 0,14 0-1 16,8-4 9-16,8-4-1 16,8-4 1-16,14-5-9 15,3-3 2-15,9-3 9 16,5-4-11-16,4-1 0 15,8 0 12-15,8 2-7 16,11-1 8-16,10-4-10 16,7-2-1-16,5-2 16 15,0-2-18-15,-5 0 0 16,-12-1 6-16,-10-1-5 16,-11-1 2-16,-14-2-3 15,-8-1 4-15,-13-2-7 0,-8 3 3 16,-7-1 0-1,-3-3 0-15,-3 0 3 0,-1 0-3 16,-3-8 0-16,-3-9 2 16,-4-2-1-16,-6-3-1 15,-5-2 0-15,-7-3-4 16,-12-1 6-16,-8-1-2 16,-10-3 0-16,-3-4 1 15,-8-3-1-15,-1-1 0 16,-5-6 0-16,-6 2-1 15,-4 2 1-15,0 1-6 16,0 7-1-16,-10 2 7 16,-6 4-4-16,2 0 4 15,-8 2 0-15,-3 1-8 16,-10-2 2-16,-12 0 5 0,-13 0-8 16,-7 2-27-16,-7 0 23 15,0-2-3-15,7 7 16 16,3-2 3-16,13 2 6 15,7-1 4-15,5 1 0 16,1 1-13-16,2 1 8 16,-4 1-8-16,-4 2 0 15,-6 0 2-15,-12 0-2 16,-7 3 0-16,-9 0-3 16,-6 3-1-16,-2 1 1 15,4 2 3-15,7 2 0 16,9 0 20-16,8 0-20 0,1 4 0 15,-1-3-1-15,-1 2-9 16,-3 1 10-16,-5-2-9 16,-5 2-2-16,-8 0 10 15,-5 0-18-15,-8 0 1 16,-7 0 3-16,-5 6-7 16,-4 4-13-16,-2 4 31 15,3 0-3-15,6 2-2 16,0-1 1-16,7 2 3 15,7-2 4-15,6 1-2 16,9 3-7-16,2 1-69 16,3 2-141-16</inkml:trace>
  <inkml:trace contextRef="#ctx0" brushRef="#br0" timeOffset="3571.08">9254 11302 312 0,'0'0'41'16,"0"0"-39"-16,0 0-2 15,0 0 0-15,0 0 45 16,0 0 40-16,-27-1-51 0,20-2 41 16,-3-3-62-16,2 3 10 15,-4-4 5-15,-4 4-12 16,-2-2 2-16,-3 3-18 15,-8-1 8-15,-3 3-11 16,-6 0 3-16,-9 0 0 16,-5 3 6-16,-6 11-6 15,-1 1 0-15,-4 3-4 16,-3 4 11-16,0 2-6 16,-1 0-1-16,-1 1 0 15,4 2 8-15,8-1-6 16,3-2 6-16,12 2-8 0,9-2 1 15,10 0 6-15,9 3-7 16,12 7-1-16,1 8-4 16,2 8 8-16,16 3-3 15,1-1 0-15,4-2 1 16,2-4 2-16,3 0-3 16,6-4 0-16,7-2 3 15,7-4-3-15,8-4 0 16,7-5 0-16,8-3 3 15,10-2 3-15,11-2-6 16,6-2 0-16,16-3 9 16,11-3-9-16,10-10 0 15,0-2 2-15,-6-4 3 16,-8-13-10-16,-13-3 4 16,-12-3 0-16,-10-4-5 0,-9-3-3 15,-10-8 1-15,-7-6 6 16,-6-5-10-16,-8-7 11 15,-10-5-20-15,-8-15-27 16,-10-10 23-16,-12-2-30 16,-6-1 18-16,-6 7 37 15,-19 10 18-15,-9 7 60 16,-7 9-36-16,-5 9-14 16,-11 7 5-16,-9 5-33 15,-5 8 0-15,-8 7-4 16,-8 10 5-16,-9 5-6 15,-3 5-11-15,-7 0 11 0,-4 15-6 16,4 7 11-16,7 5-1 16,7 7-2-16,10 6-17 15,15 6-88-15,9 4-189 16</inkml:trace>
  <inkml:trace contextRef="#ctx0" brushRef="#br0" timeOffset="7216.78">5451 12782 327 0,'0'0'35'16,"0"0"-16"-16,0 0-8 15,0 0-1-15,0 0 91 16,0 0 6-16,36-17-39 15,-36 17-23-15,0-3-28 16,0-1-16-16,-11-1-1 16,-5-2-11-16,1 3 6 15,-5 3 5-15,-2 1-4 16,-4 0 1-16,-3 0 1 0,1 0 1 16,-1 9-2-16,-5 0 0 15,-1 5-6-15,-1 3 9 16,-1 4 0-16,-3 5-1 15,0 3-3-15,1 1 4 16,2 0 0-16,5-2 1 16,4-5 3-16,6 1-4 15,2-3 0-15,7 1 3 16,-1 2-3-16,3 6 4 16,2 4-4-16,0 4 4 15,3-1 7-15,2-6-10 16,4-1-1-16,0-4 8 15,3-3-7-15,13 3-1 0,5-3 0 16,3-2 2-16,8-1 8 16,5-4-10-16,3-3 0 15,4-1 2-15,3-1 1 16,1 1-3-16,7-3 0 16,2 4 5-16,3-2 1 15,6 2-6-15,2-2 0 16,6 1 12-16,3 0-11 15,7-2 1-15,3 0 3 16,6-4-1-16,-1 0 17 16,-5-2-21-16,-7 2 0 0,-4-2 12 15,-2 2-12-15,2 0 2 16,-4-1 1-16,6 2-3 16,2 3 16-1,8-5-16-15,2 0 0 0,5 0 5 16,9-2-2-16,-5-3-3 15,2 0 0-15,-4 0 1 16,-5 0-1-16,-6 0 0 16,-1-8 0-16,-3 1-2 15,-9 0 3-15,0 1-1 16,-5-2 0-16,-3-1 2 16,-4 4 0-16,0-1-2 0,-2 0 0 15,1 2-3 1,-3-3 3-16,-4 0-1 0,-4 2 0 15,-4-2 2 1,0 3-5-16,-1-2 4 0,1 4 0 16,-1-2-3-16,-1 1 3 15,-1 2 0-15,-1-1-1 16,0 1 2-16,-1-2-2 16,-1-1 1-16,1-2 0 15,-1 1-5-15,0-2 5 16,1-2-5-16,-2 1 4 15,-1-2 1-15,-4 0-3 16,-3 2 1-16,-3-2 2 16,-4 0-2-16,0 0 2 15,-2-2-3-15,5-2 0 16,0-1 1-16,-3-2 0 16,1 1-3-16,-2-4 5 0,-3 2-9 15,-2-1 8-15,-4-2-2 16,-4 2 0-16,-2-1 2 15,-7-2 0-15,0 1-1 16,0-3 2-16,0 1-13 16,-14 1 13-16,-9-2-14 15,-4-1 9-15,-5 2-1 16,-6-4 4-16,1 2-5 16,-2 3 7-16,3 0 9 15,2 3-9-15,-1 3 0 16,1-2 6-16,1 0-4 15,1 1 4-15,1-2 0 0,-1-1-5 16,0 0 15-16,-3-1-13 16,0 0-2-16,-1 1 5 15,-3 0-5-15,0 0-2 16,-1 1 1-16,-4 5 0 16,-3 0 9-16,1 0-7 15,-4 5-2-15,1-1 4 16,5 5 1-16,1-3 1 15,2 2-6-15,3 1 1 16,0-1 7-16,2-1-8 16,0 0 0-16,0 0-1 15,-2 2 1-15,0 0 0 0,2 2-1 16,-4 0 4-16,2 1-4 16,-3 2 1-16,-2 0 0 15,1 0-4-15,0 0 8 16,0 0-4-16,5 0 0 15,1 0 0-15,5 5-1 16,-1 0 0-16,4-1 1 16,1 0-2-16,-1-2 3 15,-2 2-1-15,2-3 0 16,-1 1 5-16,-3-1-8 16,0 1 3-16,-1 0 0 0,-3 1 0 15,-3 0 0 1,-4 1 0-16,-2 2 0 0,-4 0 1 15,0-1-1 1,1 2 0-16,1 0 0 0,1 0 0 16,2 3 0-16,-5-2-2 15,2 2 0-15,-2 2 4 16,1-2-1-16,4 4-1 16,1-2 0-16,3-2-6 15,3 0 8-15,0-1-2 16,-1-2 1-16,-1 0 4 15,-1-2-6-15,0 1 1 16,-2 0 0-16,2-2 0 16,-2 0 0-16,0 0 0 15,-1 0 1-15,1-1 3 0,-5-1-7 16,6 0 3 0,-1 0 0-16,5-2-2 0,1 0 4 15,1 0-2-15,2 0 3 16,-2 0-3-16,2 0-1 15,-1 0-4-15,0 0 5 16,1 0 3-16,4-4-3 16,4-3-3-16,2 0 0 15,2 1-12-15,5-1-9 16,-2 3-40-16,5 0-77 16,-1 2-151-16</inkml:trace>
  <inkml:trace contextRef="#ctx0" brushRef="#br0" timeOffset="10667.77">7444 13990 1 0,'0'0'100'16,"0"0"-66"-16,0 0-18 15,0 0 6-15,0 0 53 16,0 0-6-16,0 0-20 15,3-6 9-15,-3 6-35 16,0 0-7-16,3 0 0 16,-3 0-4-16,0 0 15 0,0 0-19 15,0 0 6 1,0 0 14-16,0 0-16 0,0 0 10 16,0 0 3-16,-9 0-21 15,0 0 11-15,-6 0-13 16,-2 0 3-16,-2 0-3 15,-4 0-1-15,0 0-1 16,2 6 2-16,-2-1 2 16,6 0-7-16,-1 2 3 15,0 2 0-15,-3 4-4 16,5 0 4-16,-3 2-7 16,2 0-5-16,6 2 5 15,1 0 7-15,1 3-5 16,6 3 5-16,1 7 6 15,2 6-5-15,0 2-1 0,0-1 1 16,0 0 1-16,10-3 1 16,2-5-3-16,1-2 2 15,1-1-3-15,3-5 1 16,2-1 0-16,4 0 3 16,3-2-3-16,0 0 4 15,4-4-4-15,-2-2 3 16,2-4 5-16,-2-3-5 15,-1 0-3-15,3-1 11 16,0-3-6-16,6-1-2 16,2 0 0-16,3 0 1 15,2 0 6-15,7 0-9 0,2-5-1 16,2-3 4-16,1 0 2 16,0 1-5-16,1 0-1 15,2 1 1-15,0 0-1 16,2 1 0-16,-4 0-1 15,-1-1 1-15,-3 2-3 16,-6-1 3-16,1 4 0 16,2 1 3-16,0 0-4 15,-3 0 1-15,5-2 0 16,-3 0-3-16,2 0 4 16,0-1-1-16,2 0 0 15,2 1 2-15,1 0 0 16,0 2-2-16,-3 0-1 15,-1 0 0-15,-2 0-2 16,-4 0 3-16,2 0-1 0,-1 0-7 16,-1 0 4-16,-1 0-1 15,-1 0 2-15,-2 0-1 16,-2 0 4-16,0 0-1 16,-1 0-6-16,0 0 6 15,-2 0-12-15,-4-3 7 16,3-2 4-16,-7-3-4 15,2 1 5-15,-1 0-4 16,-1 1 4-16,2 0 2 16,3-2 2-16,0 2-3 0,2 0 0 15,3 2-5 1,-1 0 5-16,0 2 0 0,2 2-2 16,-4 0 8-16,1 0-9 15,-1 2 3-15,0 8 0 16,0 2-6-16,-2 2 6 15,1 2 0-15,4 1-4 16,-3 1 9-16,3-1-5 16,-1 0 0-16,-4 0 0 15,1-1-6-15,-1-1 7 16,4 2-2-16,0-1 1 16,6-1 0-16,-2 0-1 15,6-4 1-15,-3-1-5 16,1-2 2-16,-1-6-11 15,-2 0 7-15,-1-2 6 0,-2 0 0 16,-5 0-1-16,-1 0 2 16,-1-4 0-16,2-5-10 15,-4-1 10-15,0-2-8 16,-2-3-2-16,-2-1-12 16,-3-2 0-16,-3-2-13 15,-3-3 5-15,-1-5 19 16,-3-5-36-16,-4-6 5 15,-4-4 0-15,-2-5-27 16,-3 1 27-16,0 4 28 0,-9 7 14 16,-8 3 49-16,-6 6 11 15,-6 2 93-15,-7-1-147 16,-8 2 34-16,-5-2-19 16,-8-2 12-16,-3 0-30 15,-3 4 45-15,-3 4-34 16,3-2 18-16,1 5-10 15,-3 0-11-15,6 4-2 16,0 3-9-16,1 1 3 16,-2 2-7-16,-6 1 6 15,-5 2-2-15,-2 0 0 16,-2 2-1-16,-5 2-5 16,-4 0 0-16,-7 0-7 15,-8 2 8-15,-8 11-16 16,-6 2 8-16,-7 6 13 0,-10 4-5 15,-6 7-5-15,-7 7-42 16,-11 11-114-16,-8 4-149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25T14:02:33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7937 8759 527 0,'0'0'39'0,"0"0"-39"16,0 0 11-16,0 0-11 16,0 0 2-16,0 0 20 15,0 0-2-15,3 12 5 16,25-1 17-16,14-1-40 0,12-3 16 16,12-5 1-1,10-2-14-15,8 0 11 0,9-9-9 16,13-6-5-1,8-5 32-15,10 0-30 0,0 0 2 16,4 4-1-16,5 0-2 16,-2 1 2-16,5-4-5 15,5-2 3-15,0-3 6 16,4 0-7-16,0 2-2 16,0 3 11-16,3 6-3 15,-3 1-5-15,-3 6-3 16,-5 4 3-16,-8 2-9 15,-7 0 7-15,-8 0-1 16,-9 6 3-16,-8 3 0 16,6-2-3-16,2-4 0 0,1-3 0 15,9 0 1 1,3-7-1-16,3-9 0 0,3 4 0 16,-4-2 4-16,-3 8-3 15,-6 2-1-15,-7 4 0 16,-6 0 2-16,-7 2-2 15,-6 10 0-15,-4-4-7 16,-1 0 11-16,1-1-4 16,2-2 0-16,4-1 0 15,-3 0-5-15,6 0 5 16,-5 2 0-16,0-2-2 16,-1 2 2-16,-3 0 0 0,4-2-2 15,0-2 6-15,-1-2-14 16,5 0 10-16,-4 0 0 15,2 0-5-15,-2 0 8 16,-4 0-6-16,-2-3 3 16,-6-4 0-16,-3 2-14 15,-11-2 13-15,-4-1-4 16,-6 0-1-16,-9 0 1 16,-4-1-5-16,-8 1-1 15,-5 1-19-15,-5-1 12 16,-8 2-76-16,-6-2-66 15,-4-2-127-15</inkml:trace>
  <inkml:trace contextRef="#ctx0" brushRef="#br0" timeOffset="4695.71">3145 10390 468 0,'0'0'24'15,"0"0"-24"-15,0 0-12 0,0 0 10 16,0 0 2 0,0 0 78-16,96-20-39 0,-41-6 12 15,15-8-8-15,16-5-21 16,13-1-2-16,9 2 6 16,5 12-14-16,7 15 23 15,7 11-28-15,7 1 6 16,3 20 11-16,7 4-22 15,3 0 0-15,0-3-2 16,-1-2 2-16,-10-5-4 16,-17-5 2-16,-12-3-13 15,-18-4 12-15,-14-1-44 16,-12-2-37-16,-14 0-94 16,-18 0-230-16</inkml:trace>
  <inkml:trace contextRef="#ctx0" brushRef="#br0" timeOffset="11517.5">2827 12794 118 0,'0'0'1'0,"0"0"4"16,0 0-3-16,0 0 3 15,0 0 15-15,0 0 32 16,-73 48 15-16,68-43-35 16,2-5-11-16,3 0-5 15,0 0-10-15,0 0-6 16,0 0-5-16,12 0 5 15,6 0 70-15,10 0-27 16,9-3-1-16,8-4-3 16,9-1-22-16,6-3-2 0,9 0-5 15,7-3-6-15,5-1 31 16,13-2-29-16,10 1 9 16,9 3 7-16,6-1-11 15,3 6 4-15,2 0-15 16,-5 2 5-16,4 3-2 15,-8 3-3-15,-6 0 0 16,-6 0 1-16,-2 5-1 16,-6 7 0-16,-4 0 0 15,-3-2 7-15,-6-2-10 16,-3-5 3-16,2 0 0 16,-2 1-2-16,-6-2 2 15,2 1 0-15,-6 5-2 16,2 1 5-16,-2-1 1 15,-1 3-4-15,-2-1 0 0,0 0-5 16,3-3 9-16,-2-3-4 16,0-4 0-16,-3 0 4 15,-5-4-10-15,-5-7 6 16,-5-2 0-16,-4 2-8 16,-6 1 8-16,-4 2-11 15,-7 1-3-15,-3 0-25 16,-3 2 23-16,-7 1-35 15,-2-2-13-15,-4 2-23 16,-3-2-79-16,-4-2 1 0</inkml:trace>
  <inkml:trace contextRef="#ctx0" brushRef="#br0" timeOffset="16465.18">8913 14564 347 0,'0'0'34'0,"0"0"-31"0,0 0-3 16,0 0 1-16,0 0 15 16,0 0 39-16,0 0-15 15,76-45 2-15,-28 28 2 16,15 7-17-16,9 4 9 16,10 6 5-16,0 0-25 15,3 0 20-15,-1 8-35 16,2 0 5-16,1 0 3 15,-1-1-3-15,0-2-4 16,0 2-2-16,1-2 0 16,2 5 1-16,2 2 0 15,2 1-1-15,4 4 0 16,-5-2 1-16,1-2-2 16,2-7 0-16,6-3 1 0,5-3 21 15,9 0-21-15,3 0 0 16,4 0 1-16,11-1 1 15,3-1-2-15,7 2 0 16,4 2 5-16,0 17-10 16,3 5 5-16,5 2 0 15,2 6 0-15,8-2 2 16,4-2-2-16,8-2 0 16,-3-1 2-16,-1 0-4 15,4 0 2-15,1 1 0 16,2 2 5-16,-1 2-5 0,-4 0-6 15,-5-2 5-15,-3 0 2 16,-2-3-5-16,-1-4 0 16,-3-1-3-16,-3-5-5 15,-8-5-7-15,-8-5-7 16,-8-3-24-16,-12-2-20 16,-15-2-32-16,-18-13-28 15,-22-5-121-15</inkml:trace>
  <inkml:trace contextRef="#ctx0" brushRef="#br0" timeOffset="17665.11">9328 13168 51 0,'0'0'2'0,"0"0"1"16,0 0 44-16,0 0 41 15,0 0 64-15,0 0-65 16,-19-22-47-16,-5 13 26 16,-12 4-27-16,-9 3-20 15,-9 2-5-15,-5 7-14 16,-4 11 0-16,-1 5-2 15,2 6 4-15,-1 1 17 16,6 8-11-16,-4 10 24 16,6 13 7-16,1 16-20 15,2 17-2-15,3 15-2 16,7 16-8-16,12 9 17 0,15-1-24 16,15-3 0-16,26-15 6 15,30-15-4-15,24-14-2 16,24-16 13-16,20-13-6 15,18-11 22-15,21-11-29 16,10-11 0-16,11-8 7 16,-6-10-6-16,-6-6-1 15,-7 0 0-15,-7-4 2 16,-6-20-3-16,-13-9 1 16,-8-11 0-16,-15-16-12 15,-16-16 10-15,-12-12 0 16,-14-3-5-16,-17-2 7 0,-19 1 3 15,-19-2-3 1,-19 0 0-16,-1 3 8 0,-28 0-7 16,-12 2-1-16,-8 6 0 15,-11-1 1-15,-8 7-3 16,-11 5 2-16,-13 6 0 16,-19 9-8-16,-14 9 0 15,-11 8 0-15,-9 12-7 16,2 9 6-16,2 14 8 15,1 5-8-15,5 17-4 16,1 22-1-16,6 15-68 16,9 10-44-16,18 3-55 15,19-5-148-15</inkml:trace>
  <inkml:trace contextRef="#ctx0" brushRef="#br0" timeOffset="18828.05">11155 12957 460 0,'0'0'68'16,"0"0"-58"-16,0 0-10 15,0 0-6-15,0 0 6 16,-20 97 2-16,20-1 73 0,0 23-24 15,0 25-11-15,5 11 1 16,-3 16-30 0,1 2 2-16,-3 2 2 0,0-1-11 15,0-5 25-15,0-1-23 16,0-5-5-16,-4 1 7 16,1-7-8-16,3-19 0 15,0-18-7-15,3-31-39 16,10-24 0-16,1-25-42 15,-5-16 14-15,-1-17 28 16,-5-3 13-16,-1-4 8 16,-2 0 22-16,0 0 3 15,-4 0 16-15,-8 0-16 0,-4-4 2 16,2-1 25-16,1 4 0 16,5 0 11-16,2 1-9 15,4 0-4-15,1 0 21 16,1 0-35-16,-1 0-2 15,1 10 18-15,0 8-27 16,0 3 8-16,0-1-1 16,0-2-6-16,8-1-2 15,4-7-6-15,0-3 7 16,5-3-2-16,-1-4-7 16,3 0-1-16,-3-10-17 15,0-11 6-15,-5-4 4 16,-7-1 3-16,-4 2 12 15,0 5-7-15,-9 3 18 0,-7 7-7 16,-6 6 11-16,2 3 20 16,-2 2 0-16,4 19-26 15,-4 9 5-15,3 7 14 16,6 2-25-16,5-5 5 16,8-8-6-16,0-7 1 15,2-6-2-15,13-6-2 16,6-4-4-16,-1-3 5 15,3-5-28-15,1-17 0 16,-7-5 9-16,-6-1 15 16,-11 4 4-16,-2 8 4 15,-22 14 1-15,-13 4 21 16,-9 43-24-16,-9 32-43 0,-8 26-302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E854831-01EB-409C-BAD6-09AACD654632}" type="datetimeFigureOut">
              <a:rPr lang="en-US"/>
              <a:pPr>
                <a:defRPr/>
              </a:pPr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8747BF-E32F-4C5D-BB9D-96B7E3B67E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893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2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67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33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9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with Prewitt operator of grayscale image of a brick wall &amp; a bike 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8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4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 of edge enhancement result. (a) Blurred image; (b) L-R result; (c) Shock result.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3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points where the image brightness varies sharply are called the edges (or boundaries) of the image.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45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boundary detection (Martin, Fowlkes, and Malik 2004) ⃝c 2004 IEEE. The darkness of the edges corresponds to how many human subjects marked an object bound-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that location. </a:t>
            </a:r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8747BF-E32F-4C5D-BB9D-96B7E3B67EA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4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130425"/>
            <a:ext cx="8458200" cy="1470025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0"/>
            <a:ext cx="15240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F0E93F0-9920-6447-834D-C55423DCD204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4600" y="6629400"/>
            <a:ext cx="42672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629400"/>
            <a:ext cx="1066800" cy="228600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3B7A44-4BEB-4535-A06C-A1CE01569806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4570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AD37C-8972-254A-BCEE-D3E7C3842B52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EB92-0B2B-4075-BCA3-94B886265CAF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89460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AEE591-8F6F-404A-99D1-E36523641DD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7E24A-A1FD-41D3-A0A4-2F7DDDF04A0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48297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</a:defRPr>
            </a:lvl2pPr>
            <a:lvl3pPr>
              <a:defRPr>
                <a:latin typeface="Arial" pitchFamily="34" charset="0"/>
              </a:defRPr>
            </a:lvl3pPr>
            <a:lvl4pPr>
              <a:defRPr>
                <a:latin typeface="Arial" pitchFamily="34" charset="0"/>
              </a:defRPr>
            </a:lvl4pPr>
            <a:lvl5pPr>
              <a:defRPr>
                <a:latin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8CC4C4-820B-4B4A-94E7-9EFFFCEA44D1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7F965C-3CEB-45B2-B97C-76AD457A2442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86097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866BD-A88C-7A42-92AA-D18A22A7F138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CAB4-F23C-43F4-B686-8E1D365D3A45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2367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9FC9F5-8DCF-0144-B81C-02ABCB6407F8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97DB9-6F1F-4587-B4D8-7611A9895928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1839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AA6CE-0799-A343-A831-3968921175AD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EAE02-80AB-4832-B1BF-4E3BB3B6CC7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22937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60434-A62D-7047-9282-11E893A2FD0A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0E600C-8C4E-4143-B853-68A70D9331C7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143879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DE999-9584-0047-BDA1-E78C1EBEF908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4D644-7D5F-464F-ACE6-65B648A8CD0E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20517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F8B13B-798B-9643-96DB-2148CBF6D36E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17B27-8B09-402C-8D0C-F158C101AFFB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32567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6C308-03CE-CC45-8A60-2E67AC5C99B1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AB066-4475-48FE-A074-7E4CA38B9454}" type="slidenum">
              <a:rPr lang="en-US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</p:spTree>
    <p:extLst>
      <p:ext uri="{BB962C8B-B14F-4D97-AF65-F5344CB8AC3E}">
        <p14:creationId xmlns:p14="http://schemas.microsoft.com/office/powerpoint/2010/main" val="328987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6C3D605-C02A-4E46-9ABC-68C0A828D839}" type="datetime1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Session 02 - Learning the Java Language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30B33F-D76C-4370-BF16-00D48C2939F7}" type="slidenum">
              <a:rPr lang="en-US" smtClean="0"/>
              <a:pPr>
                <a:defRPr/>
              </a:pPr>
              <a:t>‹#›</a:t>
            </a:fld>
            <a:r>
              <a:rPr lang="en-US" dirty="0"/>
              <a:t>/11</a:t>
            </a:r>
          </a:p>
        </p:txBody>
      </p:sp>
      <p:pic>
        <p:nvPicPr>
          <p:cNvPr id="1031" name="Picture 10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105"/>
            <a:ext cx="1600200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ctrTitle"/>
          </p:nvPr>
        </p:nvSpPr>
        <p:spPr>
          <a:xfrm>
            <a:off x="304800" y="1676400"/>
            <a:ext cx="8534400" cy="2438400"/>
          </a:xfrm>
        </p:spPr>
        <p:txBody>
          <a:bodyPr/>
          <a:lstStyle/>
          <a:p>
            <a:pPr eaLnBrk="1" hangingPunct="1"/>
            <a:r>
              <a:rPr lang="en-US" dirty="0"/>
              <a:t>Feature detection and matching </a:t>
            </a:r>
            <a:br>
              <a:rPr lang="vi-VN" dirty="0">
                <a:latin typeface="Arial" charset="0"/>
                <a:cs typeface="Arial" charset="0"/>
              </a:rPr>
            </a:br>
            <a:r>
              <a:rPr lang="vi-VN" dirty="0">
                <a:latin typeface="Arial" charset="0"/>
                <a:cs typeface="Arial" charset="0"/>
              </a:rPr>
              <a:t>- Edges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21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 err="1"/>
              <a:t>Sobel</a:t>
            </a:r>
            <a:r>
              <a:rPr lang="en-US" sz="4000" b="0" dirty="0"/>
              <a:t> 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797369"/>
              </p:ext>
            </p:extLst>
          </p:nvPr>
        </p:nvGraphicFramePr>
        <p:xfrm>
          <a:off x="1752600" y="2052990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8660"/>
              </p:ext>
            </p:extLst>
          </p:nvPr>
        </p:nvGraphicFramePr>
        <p:xfrm>
          <a:off x="4648200" y="2060055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68582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537020"/>
            <a:ext cx="2971800" cy="2819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99379"/>
            <a:ext cx="2971800" cy="28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6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Prewitt 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also detects vertical and horizontal edges of an image.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 is one of the best ways to detect the orientation and magnitude of an image.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Good performance on detecting vertical and horizontal edges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Best operator to detect the orientation of an image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 magnitude of coefficient is fixed and cannot be changed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Diagonal direction points are not preserved always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2123F0-A200-D851-CE67-B0D9888A411B}"/>
                  </a:ext>
                </a:extLst>
              </p14:cNvPr>
              <p14:cNvContentPartPr/>
              <p14:nvPr/>
            </p14:nvContentPartPr>
            <p14:xfrm>
              <a:off x="1408320" y="821880"/>
              <a:ext cx="6934320" cy="5491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2123F0-A200-D851-CE67-B0D9888A41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8960" y="812520"/>
                <a:ext cx="6953040" cy="55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Prewitt 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9299"/>
              </p:ext>
            </p:extLst>
          </p:nvPr>
        </p:nvGraphicFramePr>
        <p:xfrm>
          <a:off x="1752600" y="2052990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942590"/>
              </p:ext>
            </p:extLst>
          </p:nvPr>
        </p:nvGraphicFramePr>
        <p:xfrm>
          <a:off x="4648200" y="2060055"/>
          <a:ext cx="13716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68582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8" y="3545642"/>
            <a:ext cx="3632153" cy="273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1" y="3545642"/>
            <a:ext cx="3623838" cy="27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Robert 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This gradient-based operator computes the sum of squares of the differences between diagonally adjacent pixels in an image through discrete differentiation. Then the gradient approximation is made.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Detection of edges and orientation are very easy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Diagonal direction points are preserved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Very sensitive to noise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Not very accurate in edge detection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446827-C53B-E5B3-A22D-6F096BFEDE42}"/>
                  </a:ext>
                </a:extLst>
              </p14:cNvPr>
              <p14:cNvContentPartPr/>
              <p14:nvPr/>
            </p14:nvContentPartPr>
            <p14:xfrm>
              <a:off x="1126800" y="1487160"/>
              <a:ext cx="7518960" cy="485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446827-C53B-E5B3-A22D-6F096BFED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7440" y="1477800"/>
                <a:ext cx="7537680" cy="48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Robert operator</a:t>
            </a:r>
            <a:endParaRPr lang="en-US" sz="4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504794"/>
              </p:ext>
            </p:extLst>
          </p:nvPr>
        </p:nvGraphicFramePr>
        <p:xfrm>
          <a:off x="1752600" y="2052990"/>
          <a:ext cx="1295400" cy="9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+1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19200" y="242204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Gx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9182" y="231522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28" y="3545642"/>
            <a:ext cx="3632153" cy="2730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81" y="3545642"/>
            <a:ext cx="3623838" cy="2709227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407971"/>
              </p:ext>
            </p:extLst>
          </p:nvPr>
        </p:nvGraphicFramePr>
        <p:xfrm>
          <a:off x="5638800" y="2002387"/>
          <a:ext cx="1295400" cy="9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is a </a:t>
            </a:r>
            <a:r>
              <a:rPr lang="en-US" sz="1800" dirty="0" err="1"/>
              <a:t>gaussian</a:t>
            </a:r>
            <a:r>
              <a:rPr lang="en-US" sz="1800" dirty="0"/>
              <a:t>-based operator which uses the </a:t>
            </a:r>
            <a:r>
              <a:rPr lang="en-US" sz="1800" dirty="0" err="1"/>
              <a:t>Laplacian</a:t>
            </a:r>
            <a:r>
              <a:rPr lang="en-US" sz="1800" dirty="0"/>
              <a:t> to take the second derivative of an image.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This really works well when the transition of the grey level seems to be abrupt. It works on the zero-crossing method </a:t>
            </a:r>
            <a:r>
              <a:rPr lang="en-US" sz="1800" dirty="0" err="1"/>
              <a:t>i.e</a:t>
            </a:r>
            <a:r>
              <a:rPr lang="en-US" sz="1800" dirty="0"/>
              <a:t> when the second-order derivative crosses zero, then that particular location corresponds to a maximum level.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The Gaussian operator reduces the noise and the </a:t>
            </a:r>
            <a:r>
              <a:rPr lang="en-US" sz="1800" dirty="0" err="1"/>
              <a:t>Laplacian</a:t>
            </a:r>
            <a:r>
              <a:rPr lang="en-US" sz="1800" dirty="0"/>
              <a:t> operator detects the sharp edges.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774665-0DDC-1FBA-A325-7AF591D94824}"/>
                  </a:ext>
                </a:extLst>
              </p14:cNvPr>
              <p14:cNvContentPartPr/>
              <p14:nvPr/>
            </p14:nvContentPartPr>
            <p14:xfrm>
              <a:off x="935280" y="3129120"/>
              <a:ext cx="6791760" cy="251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774665-0DDC-1FBA-A325-7AF591D948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920" y="3119760"/>
                <a:ext cx="681048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Easy to detect edges and their various orientations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There is fixed characteristics in all directions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Very sensitive to noise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 localization error may be severe at curved edges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It generates noisy responses that do not correspond to edges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3C5846-1710-4C16-DB75-8DFFF75E0920}"/>
                  </a:ext>
                </a:extLst>
              </p14:cNvPr>
              <p14:cNvContentPartPr/>
              <p14:nvPr/>
            </p14:nvContentPartPr>
            <p14:xfrm>
              <a:off x="1243080" y="2719440"/>
              <a:ext cx="2855880" cy="257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3C5846-1710-4C16-DB75-8DFFF75E0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3720" y="2710080"/>
                <a:ext cx="2874600" cy="25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 err="1"/>
              <a:t>Laplacian</a:t>
            </a:r>
            <a:r>
              <a:rPr lang="en-US" sz="4000" b="0" dirty="0"/>
              <a:t> of Gaussian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099515" y="238396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Sobel edge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2743200"/>
            <a:ext cx="3768091" cy="361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78" y="2753299"/>
            <a:ext cx="3785532" cy="36131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21243" y="2206645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Mar- Hildrethedge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Canny </a:t>
            </a:r>
            <a:r>
              <a:rPr lang="vi-VN" sz="4000" b="0" dirty="0"/>
              <a:t>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222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It is a </a:t>
            </a:r>
            <a:r>
              <a:rPr lang="en-US" sz="2000" dirty="0" err="1"/>
              <a:t>gaussian</a:t>
            </a:r>
            <a:r>
              <a:rPr lang="en-US" sz="2000" dirty="0"/>
              <a:t>-based operator in detecting edges.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This operator is not susceptible to noise.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It extracts image features without affecting or altering the feature.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Canny edge detector have advanced algorithm derived from the previous work of </a:t>
            </a:r>
            <a:r>
              <a:rPr lang="en-US" sz="2000" dirty="0" err="1"/>
              <a:t>Laplacian</a:t>
            </a:r>
            <a:r>
              <a:rPr lang="en-US" sz="2000" dirty="0"/>
              <a:t> of Gaussian operator.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It is widely used an optimal edge detection technique.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79AEAC-60EE-A129-EAEB-85A34B1987BF}"/>
                  </a:ext>
                </a:extLst>
              </p14:cNvPr>
              <p14:cNvContentPartPr/>
              <p14:nvPr/>
            </p14:nvContentPartPr>
            <p14:xfrm>
              <a:off x="988560" y="3043440"/>
              <a:ext cx="4752360" cy="2667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79AEAC-60EE-A129-EAEB-85A34B1987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00" y="3034080"/>
                <a:ext cx="477108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324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Canny </a:t>
            </a:r>
            <a:r>
              <a:rPr lang="vi-VN" sz="4000" b="0" dirty="0"/>
              <a:t>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6037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</a:t>
            </a:r>
            <a:r>
              <a:rPr lang="en-US" sz="2000" dirty="0"/>
              <a:t>t detects edges based on three criteria: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Low error rate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Edge points must be accurately localized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There should be just one single edge response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Advantages: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has good localization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It extracts image features without altering the features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Less Sensitive to noise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There is false zero crossing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Complex computation and time consuming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079BD8-9B32-0CD1-0EDB-8BF8F0E345A3}"/>
                  </a:ext>
                </a:extLst>
              </p14:cNvPr>
              <p14:cNvContentPartPr/>
              <p14:nvPr/>
            </p14:nvContentPartPr>
            <p14:xfrm>
              <a:off x="1283400" y="912600"/>
              <a:ext cx="7278840" cy="576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079BD8-9B32-0CD1-0EDB-8BF8F0E345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4040" y="903240"/>
                <a:ext cx="7297560" cy="57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/>
          </p:cNvSpPr>
          <p:nvPr>
            <p:ph type="title"/>
          </p:nvPr>
        </p:nvSpPr>
        <p:spPr>
          <a:xfrm>
            <a:off x="449855" y="457200"/>
            <a:ext cx="8229600" cy="639762"/>
          </a:xfrm>
        </p:spPr>
        <p:txBody>
          <a:bodyPr/>
          <a:lstStyle/>
          <a:p>
            <a:r>
              <a:rPr lang="en-US" sz="4000" dirty="0"/>
              <a:t>Objectives</a:t>
            </a:r>
          </a:p>
        </p:txBody>
      </p:sp>
      <p:sp>
        <p:nvSpPr>
          <p:cNvPr id="3077" name="Rectangle 3"/>
          <p:cNvSpPr>
            <a:spLocks noGrp="1"/>
          </p:cNvSpPr>
          <p:nvPr>
            <p:ph type="body" idx="1"/>
          </p:nvPr>
        </p:nvSpPr>
        <p:spPr>
          <a:xfrm>
            <a:off x="457200" y="1905000"/>
            <a:ext cx="8229600" cy="3810000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Learn the concept of edge,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Techniques used in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Understand the concept of Edge linking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3000" dirty="0">
                <a:latin typeface="Calibri" charset="0"/>
                <a:ea typeface="Calibri" charset="0"/>
                <a:cs typeface="Calibri" charset="0"/>
              </a:rPr>
              <a:t>What are </a:t>
            </a:r>
            <a:r>
              <a:rPr lang="en-US" sz="3000" dirty="0">
                <a:latin typeface="Calibri" charset="0"/>
                <a:ea typeface="Calibri" charset="0"/>
                <a:cs typeface="Calibri" charset="0"/>
              </a:rPr>
              <a:t>application of edge detection?</a:t>
            </a:r>
          </a:p>
        </p:txBody>
      </p:sp>
    </p:spTree>
    <p:extLst>
      <p:ext uri="{BB962C8B-B14F-4D97-AF65-F5344CB8AC3E}">
        <p14:creationId xmlns:p14="http://schemas.microsoft.com/office/powerpoint/2010/main" val="2971645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/>
              <a:t>Canny </a:t>
            </a:r>
            <a:r>
              <a:rPr lang="vi-VN" sz="4000" b="0" dirty="0"/>
              <a:t>Operator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21962" y="237891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Sobel edge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0" y="2753299"/>
            <a:ext cx="2362200" cy="1859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" y="2763398"/>
            <a:ext cx="2362200" cy="18494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03009" y="2214708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Mar- Hildrethedge detection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82" y="4746934"/>
            <a:ext cx="2360679" cy="1791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3843" y="4237087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Candy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4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Link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/>
              <a:t>Edge linking process takes an unordered set of edge pixels produced by an edge detector as an input to form an ordered list of edges. </a:t>
            </a:r>
          </a:p>
          <a:p>
            <a:pPr>
              <a:lnSpc>
                <a:spcPct val="150000"/>
              </a:lnSpc>
            </a:pPr>
            <a:r>
              <a:rPr lang="en-US" sz="1900" dirty="0"/>
              <a:t>Local edge information are utilized by edge linking operation; thus edge detection algorithms typically are followed by linking procedure to assemble edge pixels into meaningful edges.</a:t>
            </a:r>
          </a:p>
          <a:p>
            <a:pPr>
              <a:lnSpc>
                <a:spcPct val="150000"/>
              </a:lnSpc>
            </a:pPr>
            <a:r>
              <a:rPr lang="en-US" sz="1900" dirty="0"/>
              <a:t>edges have been detected using zero crossings of some function, linking them up is straightforward, since adjacent edges share common endpoints.</a:t>
            </a:r>
          </a:p>
          <a:p>
            <a:pPr>
              <a:lnSpc>
                <a:spcPct val="150000"/>
              </a:lnSpc>
            </a:pPr>
            <a:r>
              <a:rPr lang="en-US" sz="1900" dirty="0"/>
              <a:t>Linking the edges into chains involves picking up an unlinked edge and following its neighbors </a:t>
            </a:r>
            <a:r>
              <a:rPr lang="en-US" sz="1800" dirty="0"/>
              <a:t>in both directions.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477640-7D6C-CCE8-2AD0-53AB2B4B0F2C}"/>
                  </a:ext>
                </a:extLst>
              </p14:cNvPr>
              <p14:cNvContentPartPr/>
              <p14:nvPr/>
            </p14:nvContentPartPr>
            <p14:xfrm>
              <a:off x="948600" y="1005480"/>
              <a:ext cx="7981200" cy="531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477640-7D6C-CCE8-2AD0-53AB2B4B0F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240" y="996120"/>
                <a:ext cx="7999920" cy="53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159828"/>
          </a:xfrm>
        </p:spPr>
        <p:txBody>
          <a:bodyPr/>
          <a:lstStyle/>
          <a:p>
            <a:r>
              <a:rPr lang="en-US" sz="4000" i="1" dirty="0"/>
              <a:t>Application</a:t>
            </a:r>
            <a:r>
              <a:rPr lang="en-US" sz="4000" dirty="0"/>
              <a:t>: Edge editing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/>
              <a:t>Edge is </a:t>
            </a:r>
            <a:r>
              <a:rPr lang="en-US" sz="1800" dirty="0"/>
              <a:t>used directly for image editing. It allows users to selectively remove edges corresponding to unwanted features such as </a:t>
            </a:r>
            <a:r>
              <a:rPr lang="en-US" sz="1800" dirty="0" err="1"/>
              <a:t>specularities</a:t>
            </a:r>
            <a:r>
              <a:rPr lang="en-US" sz="1800" dirty="0"/>
              <a:t>, shadows, or distracting visual elements. After reconstructing the image from the remaining edges, the undesirable visual features have been removed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733800"/>
            <a:ext cx="7848601" cy="24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159828"/>
          </a:xfrm>
        </p:spPr>
        <p:txBody>
          <a:bodyPr/>
          <a:lstStyle/>
          <a:p>
            <a:r>
              <a:rPr lang="en-US" sz="4000" i="1" dirty="0"/>
              <a:t>Application</a:t>
            </a:r>
            <a:r>
              <a:rPr lang="en-US" sz="4000" dirty="0"/>
              <a:t>: Edge enhancement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900" dirty="0"/>
              <a:t>Another potential application is to enhance perceptually salient edges while simplifying the underlying image to produce a cartoon-like or “pen-and-ink” stylized image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" y="3124200"/>
            <a:ext cx="754380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r>
              <a:rPr lang="en-US" sz="4000" dirty="0"/>
              <a:t>Summary</a:t>
            </a:r>
          </a:p>
        </p:txBody>
      </p:sp>
      <p:sp>
        <p:nvSpPr>
          <p:cNvPr id="4101" name="Rectangle 3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Learn the concept of edge,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Techniques used in edge detection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Understand the concept of Edge linking</a:t>
            </a:r>
          </a:p>
          <a:p>
            <a:pPr>
              <a:lnSpc>
                <a:spcPct val="150000"/>
              </a:lnSpc>
              <a:buClrTx/>
              <a:buSzTx/>
              <a:buFont typeface="Arial" charset="0"/>
              <a:buChar char="•"/>
            </a:pPr>
            <a:r>
              <a:rPr lang="vi-VN" sz="2800" dirty="0">
                <a:latin typeface="Calibri" charset="0"/>
                <a:ea typeface="Calibri" charset="0"/>
                <a:cs typeface="Calibri" charset="0"/>
              </a:rPr>
              <a:t>What are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application of edge detection.</a:t>
            </a:r>
          </a:p>
        </p:txBody>
      </p:sp>
    </p:spTree>
    <p:extLst>
      <p:ext uri="{BB962C8B-B14F-4D97-AF65-F5344CB8AC3E}">
        <p14:creationId xmlns:p14="http://schemas.microsoft.com/office/powerpoint/2010/main" val="105150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What is edge in image?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Edges are significant local changes of intensity in a digital image.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An edge can be defined as a set of connected pixels that forms a boundary between two disjoint regions.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Three types of edges: 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Horizontal edges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Vertical edges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Diagonal edges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51" y="3352800"/>
            <a:ext cx="4135150" cy="3003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What is edge </a:t>
            </a:r>
            <a:r>
              <a:rPr lang="vi-VN" sz="4000" dirty="0"/>
              <a:t>detection?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Edge detection is a technique of image processing used to identify points in a digital image with discontinuities ~ sharp changes in the image brightness.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Edge Detection is a method of segmenting an image into regions of discontinuity.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Edge detection allows users to observe the features of an image for a significant change in the gray level.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It reduces the amount of data in an image and preserves the structural properties of an image.</a:t>
            </a:r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What is edge </a:t>
            </a:r>
            <a:r>
              <a:rPr lang="vi-VN" sz="4000" dirty="0"/>
              <a:t>detection?</a:t>
            </a:r>
            <a:endParaRPr lang="en-US" sz="40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229600" cy="4114800"/>
          </a:xfrm>
        </p:spPr>
      </p:pic>
    </p:spTree>
    <p:extLst>
      <p:ext uri="{BB962C8B-B14F-4D97-AF65-F5344CB8AC3E}">
        <p14:creationId xmlns:p14="http://schemas.microsoft.com/office/powerpoint/2010/main" val="1789376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in Mathematical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59934"/>
                <a:ext cx="8229600" cy="4896416"/>
              </a:xfrm>
            </p:spPr>
            <p:txBody>
              <a:bodyPr/>
              <a:lstStyle/>
              <a:p>
                <a:r>
                  <a:rPr lang="en-US" sz="2000" dirty="0"/>
                  <a:t>The gradient is a measure of change in a function, and an image can be considered to be an array of samples of some continuous function of image intensity: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vi-VN" sz="2000" dirty="0"/>
              </a:p>
              <a:p>
                <a:pPr lvl="1"/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1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vi-VN" sz="1600" dirty="0"/>
                  <a:t> </a:t>
                </a:r>
                <a:r>
                  <a:rPr lang="en-US" sz="1600" dirty="0"/>
                  <a:t>is the derivative with respect to x (gradient in the x direction)</a:t>
                </a:r>
              </a:p>
              <a:p>
                <a:pPr marL="457200" lvl="1" indent="0">
                  <a:buNone/>
                </a:pP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</m:num>
                      <m:den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vi-VN" sz="1600" dirty="0"/>
                  <a:t>  </a:t>
                </a:r>
                <a:r>
                  <a:rPr lang="en-US" sz="1600" dirty="0"/>
                  <a:t>is the derivative with respect to y (gradient in the y direction).</a:t>
                </a:r>
                <a:endParaRPr lang="vi-VN" sz="1600" dirty="0"/>
              </a:p>
              <a:p>
                <a:r>
                  <a:rPr lang="en-US" sz="2000" dirty="0"/>
                  <a:t>Two important properties associated with the gradient:</a:t>
                </a:r>
              </a:p>
              <a:p>
                <a:endParaRPr lang="en-US" sz="2000" dirty="0"/>
              </a:p>
              <a:p>
                <a:pPr lvl="1"/>
                <a:r>
                  <a:rPr lang="en-US" sz="1600" dirty="0"/>
                  <a:t>The gradient direction:</a:t>
                </a:r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lvl="1"/>
                <a:r>
                  <a:rPr lang="en-US" sz="1600" dirty="0"/>
                  <a:t>The magnitude:</a:t>
                </a:r>
                <a:endParaRPr lang="vi-VN" sz="16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59934"/>
                <a:ext cx="8229600" cy="4896416"/>
              </a:xfrm>
              <a:blipFill rotWithShape="0">
                <a:blip r:embed="rId3"/>
                <a:stretch>
                  <a:fillRect l="-741" t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76867"/>
            <a:ext cx="2606950" cy="92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105400"/>
            <a:ext cx="1320800" cy="52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608754"/>
            <a:ext cx="914400" cy="4072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E62B47-70BC-D097-895B-2B6868A81289}"/>
                  </a:ext>
                </a:extLst>
              </p14:cNvPr>
              <p14:cNvContentPartPr/>
              <p14:nvPr/>
            </p14:nvContentPartPr>
            <p14:xfrm>
              <a:off x="1928160" y="1746000"/>
              <a:ext cx="6121080" cy="479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E62B47-70BC-D097-895B-2B6868A812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8800" y="1736640"/>
                <a:ext cx="6139800" cy="481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detection’s steps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Filtering</a:t>
            </a:r>
            <a:r>
              <a:rPr lang="en-US" sz="2000" dirty="0"/>
              <a:t>: filtering is commonly used to improve the performance of an edge detector with respect to noise- noise reduction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Enhancement</a:t>
            </a:r>
            <a:r>
              <a:rPr lang="en-US" sz="2000" dirty="0"/>
              <a:t>: Enhancement emphasizes pixels where there is a significant change in local intensity value- edge sharpening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Detection</a:t>
            </a:r>
            <a:r>
              <a:rPr lang="en-US" sz="2000" dirty="0"/>
              <a:t>: determine which points are edge points- </a:t>
            </a:r>
            <a:r>
              <a:rPr lang="en-US" sz="2000" dirty="0" err="1"/>
              <a:t>Thresholding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Localization</a:t>
            </a:r>
            <a:r>
              <a:rPr lang="en-US" sz="2000" dirty="0"/>
              <a:t>: The location of the edge- determine the exact location of an edge- use edge thinning and edge linking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ym typeface="Wingdings"/>
              </a:rPr>
              <a:t> The errors in edge detection are errors of misclassification: false edges and missing edges.</a:t>
            </a:r>
            <a:endParaRPr 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F43973-0E18-3B73-EAB2-0376CF387EA0}"/>
                  </a:ext>
                </a:extLst>
              </p14:cNvPr>
              <p14:cNvContentPartPr/>
              <p14:nvPr/>
            </p14:nvContentPartPr>
            <p14:xfrm>
              <a:off x="981720" y="2148120"/>
              <a:ext cx="7539120" cy="254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F43973-0E18-3B73-EAB2-0376CF387E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360" y="2138760"/>
                <a:ext cx="7557840" cy="255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867162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Two types of Edge Detection: </a:t>
            </a:r>
          </a:p>
          <a:p>
            <a:pPr lvl="1">
              <a:lnSpc>
                <a:spcPct val="150000"/>
              </a:lnSpc>
            </a:pPr>
            <a:r>
              <a:rPr lang="en-US" sz="1800" b="1" dirty="0"/>
              <a:t>Gradient – based operator </a:t>
            </a:r>
            <a:r>
              <a:rPr lang="en-US" sz="1800" dirty="0"/>
              <a:t>which computes first-order derivations in a digital image like, </a:t>
            </a:r>
            <a:r>
              <a:rPr lang="en-US" sz="1800" dirty="0" err="1"/>
              <a:t>Sobel</a:t>
            </a:r>
            <a:r>
              <a:rPr lang="en-US" sz="1800" dirty="0"/>
              <a:t> operator, Prewitt operator, Robert operator</a:t>
            </a:r>
          </a:p>
          <a:p>
            <a:pPr lvl="1">
              <a:lnSpc>
                <a:spcPct val="150000"/>
              </a:lnSpc>
            </a:pPr>
            <a:r>
              <a:rPr lang="en-US" sz="1800" b="1" dirty="0"/>
              <a:t>Gaussian – based operator </a:t>
            </a:r>
            <a:r>
              <a:rPr lang="en-US" sz="1800" dirty="0"/>
              <a:t>which computes second-order derivations in a digital image like, Canny edge detector, </a:t>
            </a:r>
            <a:r>
              <a:rPr lang="en-US" sz="1800" dirty="0" err="1"/>
              <a:t>Laplacian</a:t>
            </a:r>
            <a:r>
              <a:rPr lang="en-US" sz="1800" dirty="0"/>
              <a:t> of Gaussian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Edge Detection applications: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medical imaging, study of anatomical structure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locate an object in satellite images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automatic traffic controlling systems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face recognition, and fingerprint recognition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86F7C54-4517-2B71-9CE8-683470200513}"/>
                  </a:ext>
                </a:extLst>
              </p14:cNvPr>
              <p14:cNvContentPartPr/>
              <p14:nvPr/>
            </p14:nvContentPartPr>
            <p14:xfrm>
              <a:off x="523440" y="2594880"/>
              <a:ext cx="7563960" cy="136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86F7C54-4517-2B71-9CE8-6834702005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080" y="2585520"/>
                <a:ext cx="7582680" cy="138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91490" y="592772"/>
            <a:ext cx="8229600" cy="1083628"/>
          </a:xfrm>
        </p:spPr>
        <p:txBody>
          <a:bodyPr/>
          <a:lstStyle/>
          <a:p>
            <a:r>
              <a:rPr lang="en-US" sz="4000" dirty="0"/>
              <a:t>Edge </a:t>
            </a:r>
            <a:r>
              <a:rPr lang="vi-VN" sz="4000" dirty="0"/>
              <a:t>detection</a:t>
            </a:r>
            <a:br>
              <a:rPr lang="vi-VN" sz="4000" dirty="0"/>
            </a:br>
            <a:r>
              <a:rPr lang="vi-VN" sz="4000" dirty="0"/>
              <a:t>- </a:t>
            </a:r>
            <a:r>
              <a:rPr lang="en-US" sz="4000" b="0" dirty="0" err="1"/>
              <a:t>Sobel</a:t>
            </a:r>
            <a:r>
              <a:rPr lang="en-US" sz="4000" b="0" dirty="0"/>
              <a:t> operator</a:t>
            </a:r>
            <a:endParaRPr lang="en-US" sz="40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799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It computes the gradient approximation of image intensity function for image edge detection. At the pixels of an image, the </a:t>
            </a:r>
            <a:r>
              <a:rPr lang="en-US" sz="1800" dirty="0" err="1"/>
              <a:t>Sobel</a:t>
            </a:r>
            <a:r>
              <a:rPr lang="en-US" sz="1800" dirty="0"/>
              <a:t> operator produces either the normal to a vector or the corresponding gradient vector.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It uses two 3 x 3 kernels or masks which are convolved with the input image to calculate the vertical and horizontal derivative approximations respectively.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Advantages: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Simple and time-efficient computation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Very easy at searching for smooth edges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Limitations: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Highly sensitive to noise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Not very accurate in edge detection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B9C906-B183-5243-D68A-3596F139E1DE}"/>
                  </a:ext>
                </a:extLst>
              </p14:cNvPr>
              <p14:cNvContentPartPr/>
              <p14:nvPr/>
            </p14:nvContentPartPr>
            <p14:xfrm>
              <a:off x="1199880" y="3305160"/>
              <a:ext cx="2088360" cy="3307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B9C906-B183-5243-D68A-3596F139E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520" y="3295800"/>
                <a:ext cx="2107080" cy="33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41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5066</TotalTime>
  <Words>1389</Words>
  <Application>Microsoft Office PowerPoint</Application>
  <PresentationFormat>On-screen Show (4:3)</PresentationFormat>
  <Paragraphs>207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Office Theme</vt:lpstr>
      <vt:lpstr>Feature detection and matching  - Edges</vt:lpstr>
      <vt:lpstr>Objectives</vt:lpstr>
      <vt:lpstr>What is edge in image?</vt:lpstr>
      <vt:lpstr>What is edge detection?</vt:lpstr>
      <vt:lpstr>What is edge detection?</vt:lpstr>
      <vt:lpstr>Edge in Mathematical</vt:lpstr>
      <vt:lpstr>Edge detection’s steps</vt:lpstr>
      <vt:lpstr>Edge detection</vt:lpstr>
      <vt:lpstr>Edge detection - Sobel operator</vt:lpstr>
      <vt:lpstr>Edge detection - Sobel operator</vt:lpstr>
      <vt:lpstr>Edge detection - Prewitt operator</vt:lpstr>
      <vt:lpstr>Edge detection - Prewitt operator</vt:lpstr>
      <vt:lpstr>Edge detection - Robert operator</vt:lpstr>
      <vt:lpstr>Edge detection - Robert operator</vt:lpstr>
      <vt:lpstr>Edge detection - Laplacian of Gaussian</vt:lpstr>
      <vt:lpstr>Edge detection - Laplacian of Gaussian</vt:lpstr>
      <vt:lpstr>Edge detection - Laplacian of Gaussian</vt:lpstr>
      <vt:lpstr>Edge detection - Canny Operator</vt:lpstr>
      <vt:lpstr>Edge detection - Canny Operator</vt:lpstr>
      <vt:lpstr>Edge detection - Canny Operator</vt:lpstr>
      <vt:lpstr>Edge Link</vt:lpstr>
      <vt:lpstr>Application: Edge editing</vt:lpstr>
      <vt:lpstr>Application: Edge enhancement </vt:lpstr>
      <vt:lpstr>Summary</vt:lpstr>
    </vt:vector>
  </TitlesOfParts>
  <Company>FPT-Uni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Java- Introduction</dc:title>
  <dc:creator>DuyDT</dc:creator>
  <cp:lastModifiedBy>Dinh Ngoc An</cp:lastModifiedBy>
  <cp:revision>653</cp:revision>
  <dcterms:created xsi:type="dcterms:W3CDTF">2007-08-21T04:43:22Z</dcterms:created>
  <dcterms:modified xsi:type="dcterms:W3CDTF">2023-03-25T14:05:45Z</dcterms:modified>
</cp:coreProperties>
</file>